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9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250"/>
  </p:normalViewPr>
  <p:slideViewPr>
    <p:cSldViewPr>
      <p:cViewPr varScale="1">
        <p:scale>
          <a:sx n="61" d="100"/>
          <a:sy n="61" d="100"/>
        </p:scale>
        <p:origin x="96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0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47A1F-AEB6-46E1-9DAB-934082D545E8}" type="datetimeFigureOut">
              <a:rPr lang="tr-TR" smtClean="0"/>
              <a:t>30.01.2019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0E065-CD44-4BE6-9F3E-229C3A2D93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074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CEA6C-594A-4873-B219-2B29DA5829E0}" type="datetimeFigureOut">
              <a:rPr lang="tr-TR" smtClean="0"/>
              <a:t>30.01.2019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41159-20D0-4B44-8346-CEB6645F63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56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Yer Tutucusu 15"/>
          <p:cNvSpPr>
            <a:spLocks noGrp="1"/>
          </p:cNvSpPr>
          <p:nvPr>
            <p:ph type="body" sz="quarter" idx="10" hasCustomPrompt="1"/>
          </p:nvPr>
        </p:nvSpPr>
        <p:spPr>
          <a:xfrm>
            <a:off x="1331640" y="4725144"/>
            <a:ext cx="6400800" cy="622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tr-TR" dirty="0"/>
              <a:t> </a:t>
            </a:r>
            <a:r>
              <a:rPr lang="tr-TR" dirty="0" err="1"/>
              <a:t>UNVAN.Ad</a:t>
            </a:r>
            <a:r>
              <a:rPr lang="tr-TR" dirty="0"/>
              <a:t> SOYAD</a:t>
            </a:r>
          </a:p>
        </p:txBody>
      </p:sp>
      <p:sp>
        <p:nvSpPr>
          <p:cNvPr id="2" name="Başlık 1"/>
          <p:cNvSpPr>
            <a:spLocks noGrp="1"/>
          </p:cNvSpPr>
          <p:nvPr>
            <p:ph type="ctrTitle" hasCustomPrompt="1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.DERS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5024"/>
            <a:ext cx="6400800" cy="694928"/>
          </a:xfrm>
        </p:spPr>
        <p:txBody>
          <a:bodyPr/>
          <a:lstStyle>
            <a:lvl1pPr marL="0" indent="0" algn="ctr">
              <a:buNone/>
              <a:defRPr b="1" baseline="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DERSİN KONUSU</a:t>
            </a:r>
          </a:p>
        </p:txBody>
      </p:sp>
      <p:sp>
        <p:nvSpPr>
          <p:cNvPr id="8" name="Altbilgi Yer Tutucusu 1"/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907704" y="6525344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05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>
                <a:solidFill>
                  <a:schemeClr val="tx2">
                    <a:lumMod val="75000"/>
                  </a:schemeClr>
                </a:solidFill>
              </a:rPr>
              <a:t>Marmara Üniversitesi Uzaktan Eğitim Uygulama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Yuvarlatılmış Dikdörtgen 6"/>
          <p:cNvSpPr/>
          <p:nvPr userDrawn="1">
            <p:custDataLst>
              <p:tags r:id="rId2"/>
            </p:custDataLst>
          </p:nvPr>
        </p:nvSpPr>
        <p:spPr>
          <a:xfrm>
            <a:off x="507368" y="980728"/>
            <a:ext cx="8208912" cy="5040560"/>
          </a:xfrm>
          <a:prstGeom prst="roundRect">
            <a:avLst>
              <a:gd name="adj" fmla="val 5123"/>
            </a:avLst>
          </a:prstGeom>
          <a:effectLst>
            <a:outerShdw blurRad="292100" dist="114300" dir="3840000" algn="ctr" rotWithShape="0">
              <a:srgbClr val="000000">
                <a:alpha val="81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2122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30.01.2019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78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30.01.2019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06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Yer Tutucusu 15"/>
          <p:cNvSpPr>
            <a:spLocks noGrp="1"/>
          </p:cNvSpPr>
          <p:nvPr>
            <p:ph type="body" sz="quarter" idx="10" hasCustomPrompt="1"/>
          </p:nvPr>
        </p:nvSpPr>
        <p:spPr>
          <a:xfrm>
            <a:off x="1331640" y="4725144"/>
            <a:ext cx="6400800" cy="622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tr-TR" dirty="0"/>
              <a:t> </a:t>
            </a:r>
            <a:r>
              <a:rPr lang="tr-TR" dirty="0" err="1"/>
              <a:t>UNVAN.Ad</a:t>
            </a:r>
            <a:r>
              <a:rPr lang="tr-TR" dirty="0"/>
              <a:t> SOYAD</a:t>
            </a:r>
          </a:p>
        </p:txBody>
      </p:sp>
      <p:sp>
        <p:nvSpPr>
          <p:cNvPr id="2" name="Başlık 1"/>
          <p:cNvSpPr>
            <a:spLocks noGrp="1"/>
          </p:cNvSpPr>
          <p:nvPr>
            <p:ph type="ctrTitle" hasCustomPrompt="1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.DERS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5024"/>
            <a:ext cx="6400800" cy="694928"/>
          </a:xfrm>
        </p:spPr>
        <p:txBody>
          <a:bodyPr/>
          <a:lstStyle>
            <a:lvl1pPr marL="0" indent="0" algn="ctr">
              <a:buNone/>
              <a:defRPr b="1" baseline="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DERSİN KONUSU</a:t>
            </a:r>
          </a:p>
        </p:txBody>
      </p:sp>
      <p:sp>
        <p:nvSpPr>
          <p:cNvPr id="8" name="Altbilgi Yer Tutucusu 1"/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907704" y="6525344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05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>
                <a:solidFill>
                  <a:schemeClr val="tx2">
                    <a:lumMod val="75000"/>
                  </a:schemeClr>
                </a:solidFill>
              </a:rPr>
              <a:t>Marmara Üniversitesi Uzaktan Eğitim Uygulama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Yuvarlatılmış Dikdörtgen 6"/>
          <p:cNvSpPr/>
          <p:nvPr userDrawn="1">
            <p:custDataLst>
              <p:tags r:id="rId2"/>
            </p:custDataLst>
          </p:nvPr>
        </p:nvSpPr>
        <p:spPr>
          <a:xfrm>
            <a:off x="507368" y="980728"/>
            <a:ext cx="8208912" cy="5040560"/>
          </a:xfrm>
          <a:prstGeom prst="roundRect">
            <a:avLst>
              <a:gd name="adj" fmla="val 5123"/>
            </a:avLst>
          </a:prstGeom>
          <a:effectLst>
            <a:outerShdw blurRad="292100" dist="114300" dir="3840000" algn="ctr" rotWithShape="0">
              <a:srgbClr val="000000">
                <a:alpha val="81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546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443248" y="332656"/>
            <a:ext cx="8161200" cy="100811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r>
              <a:rPr lang="tr-TR" dirty="0"/>
              <a:t>ASIL BAŞLIK STİLİ İÇİN TIKLATIN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556792"/>
            <a:ext cx="8161200" cy="4964400"/>
          </a:xfrm>
        </p:spPr>
        <p:txBody>
          <a:bodyPr lIns="180000" rIns="180000" anchor="ctr">
            <a:normAutofit/>
          </a:bodyPr>
          <a:lstStyle>
            <a:lvl1pPr marL="0" indent="0" algn="just">
              <a:lnSpc>
                <a:spcPct val="150000"/>
              </a:lnSpc>
              <a:buNone/>
              <a:defRPr sz="2000"/>
            </a:lvl1pPr>
            <a:lvl2pPr algn="just">
              <a:lnSpc>
                <a:spcPct val="150000"/>
              </a:lnSpc>
              <a:defRPr sz="2000"/>
            </a:lvl2pPr>
            <a:lvl3pPr marL="914400" indent="0" algn="just">
              <a:lnSpc>
                <a:spcPct val="150000"/>
              </a:lnSpc>
              <a:buFontTx/>
              <a:buNone/>
              <a:defRPr sz="2000"/>
            </a:lvl3pPr>
            <a:lvl4pPr algn="just">
              <a:lnSpc>
                <a:spcPct val="150000"/>
              </a:lnSpc>
              <a:defRPr sz="2000"/>
            </a:lvl4pPr>
            <a:lvl5pPr algn="just">
              <a:lnSpc>
                <a:spcPct val="150000"/>
              </a:lnSpc>
              <a:defRPr sz="2000"/>
            </a:lvl5pPr>
          </a:lstStyle>
          <a:p>
            <a:pPr lvl="2"/>
            <a:endParaRPr lang="tr-TR" dirty="0"/>
          </a:p>
        </p:txBody>
      </p:sp>
      <p:sp>
        <p:nvSpPr>
          <p:cNvPr id="7" name="Altbilgi Yer Tutucusu 1"/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907704" y="6525344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Marmara Üniversitesi Uzaktan Eğitim Uygulama ve Araştırma Merkezi</a:t>
            </a:r>
          </a:p>
        </p:txBody>
      </p:sp>
      <p:sp>
        <p:nvSpPr>
          <p:cNvPr id="8" name="Yuvarlatılmış Dikdörtgen 4"/>
          <p:cNvSpPr/>
          <p:nvPr userDrawn="1">
            <p:custDataLst>
              <p:tags r:id="rId2"/>
            </p:custDataLst>
          </p:nvPr>
        </p:nvSpPr>
        <p:spPr>
          <a:xfrm>
            <a:off x="465606" y="332656"/>
            <a:ext cx="8161200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endParaRPr lang="tr-TR" sz="3200" b="1" dirty="0">
              <a:solidFill>
                <a:srgbClr val="FF00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6 Yuvarlatılmış Dikdörtgen"/>
          <p:cNvSpPr/>
          <p:nvPr userDrawn="1">
            <p:custDataLst>
              <p:tags r:id="rId3"/>
            </p:custDataLst>
          </p:nvPr>
        </p:nvSpPr>
        <p:spPr>
          <a:xfrm>
            <a:off x="467544" y="1556792"/>
            <a:ext cx="8159262" cy="4965896"/>
          </a:xfrm>
          <a:prstGeom prst="roundRect">
            <a:avLst>
              <a:gd name="adj" fmla="val 5958"/>
            </a:avLst>
          </a:prstGeom>
          <a:solidFill>
            <a:schemeClr val="lt1"/>
          </a:solidFill>
          <a:ln>
            <a:solidFill>
              <a:srgbClr val="0070C0"/>
            </a:solidFill>
          </a:ln>
          <a:effectLst>
            <a:outerShdw blurRad="546100" dist="114300" dir="3600000" sx="98000" sy="98000" algn="tl" rotWithShape="0">
              <a:schemeClr val="tx1">
                <a:alpha val="9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23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30.01.2019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949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30.01.2019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8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30.01.2019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36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30.01.2019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56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30.01.2019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19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30.01.2019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19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30.01.2019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30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230098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74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ÖĞRENCİNİN ADI VE SOYADI  NUMARASI</a:t>
            </a:r>
          </a:p>
        </p:txBody>
      </p:sp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/>
          <a:p>
            <a:r>
              <a:rPr lang="tr-TR" dirty="0"/>
              <a:t>TOPLUMA HİZMET UYGULAMALARI</a:t>
            </a: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1371600" y="3058308"/>
            <a:ext cx="6400800" cy="694928"/>
          </a:xfrm>
        </p:spPr>
        <p:txBody>
          <a:bodyPr/>
          <a:lstStyle/>
          <a:p>
            <a:r>
              <a:rPr lang="tr-TR" dirty="0"/>
              <a:t>PROJE KONU İSMİ</a:t>
            </a:r>
          </a:p>
        </p:txBody>
      </p:sp>
    </p:spTree>
    <p:extLst>
      <p:ext uri="{BB962C8B-B14F-4D97-AF65-F5344CB8AC3E}">
        <p14:creationId xmlns:p14="http://schemas.microsoft.com/office/powerpoint/2010/main" val="1859640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Slide’ları</a:t>
            </a:r>
            <a:r>
              <a:rPr lang="tr-TR" dirty="0"/>
              <a:t> çoğaltmak için </a:t>
            </a:r>
            <a:r>
              <a:rPr lang="tr-TR" dirty="0" err="1"/>
              <a:t>ctrl+m</a:t>
            </a:r>
            <a:r>
              <a:rPr lang="tr-TR" dirty="0"/>
              <a:t> ile kısa yoldan </a:t>
            </a:r>
            <a:r>
              <a:rPr lang="tr-TR" dirty="0" err="1"/>
              <a:t>slide</a:t>
            </a:r>
            <a:r>
              <a:rPr lang="tr-TR" dirty="0"/>
              <a:t> çoğaltabilirsiniz.</a:t>
            </a:r>
          </a:p>
          <a:p>
            <a:r>
              <a:rPr lang="tr-TR" dirty="0"/>
              <a:t>Yazı karakterlerini lütfen değiştirmeyiniz.</a:t>
            </a:r>
          </a:p>
          <a:p>
            <a:r>
              <a:rPr lang="tr-TR" dirty="0"/>
              <a:t>Başarılar</a:t>
            </a:r>
          </a:p>
        </p:txBody>
      </p:sp>
    </p:spTree>
    <p:extLst>
      <p:ext uri="{BB962C8B-B14F-4D97-AF65-F5344CB8AC3E}">
        <p14:creationId xmlns:p14="http://schemas.microsoft.com/office/powerpoint/2010/main" val="12782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34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7946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1968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3284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3284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10024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0024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13216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3216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11185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1185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11619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1619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10528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0528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VIDEO_FILES_RECORD" val="&lt;Videos&gt;&lt;Video Name=&quot;ata_konusma_339_1_41736.flv&quot; Position=&quot;1&quot; SlideID=&quot;339&quot;/&gt;&lt;Video Name=&quot;FLV_257_1_92275.flv&quot; Position=&quot;1&quot; SlideID=&quot;257&quot;/&gt;&lt;Video Name=&quot;FLV_258_1_25450.flv&quot; Position=&quot;1&quot; SlideID=&quot;258&quot;/&gt;&lt;/Videos&gt;&#10;"/>
  <p:tag name="MMPROD_THEME_BG_IMAGE" val=""/>
  <p:tag name="MMPROD_12150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2150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DATA" val="&lt;object type=&quot;10002&quot; unique_id=&quot;901&quot;&gt;&lt;property id=&quot;10007&quot; value=&quot;Next&quot;/&gt;&lt;property id=&quot;10008&quot; value=&quot;Back&quot;/&gt;&lt;property id=&quot;10009&quot; value=&quot;Onayla&quot;/&gt;&lt;property id=&quot;10012&quot; value=&quot;2&quot;/&gt;&lt;property id=&quot;10022&quot; value=&quot;Yeniden deneyin&quot;/&gt;&lt;property id=&quot;10068&quot; value=&quot;Doğru- Devam etmek için tıklayınız&quot;/&gt;&lt;property id=&quot;10069&quot; value=&quot;Yanlış- Devam etmek için tıklayınız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Temizle&quot;/&gt;&lt;property id=&quot;10128&quot; value=&quot;Click to clear&quot;/&gt;&lt;property id=&quot;10133&quot; value=&quot;6&quot;/&gt;&lt;property id=&quot;10134&quot; value=&quot;0&quot;/&gt;&lt;property id=&quot;10135&quot; value=&quot;,&quot;/&gt;&lt;property id=&quot;10136&quot; value=&quot;0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Devam etmeden önce bir şıkkı seçmelisiniz.&quot;/&gt;&lt;property id=&quot;10185&quot; value=&quot;1&quot;/&gt;&lt;property id=&quot;10188&quot; value=&quot;The time to answer this question has expired.&quot;/&gt;&lt;property id=&quot;10189&quot; value=&quot;1&quot;/&gt;&lt;property id=&quot;10194&quot; value=&quot;3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Calibri&amp;quot; IsBold=&amp;quot;0&amp;quot; IsItalic=&amp;quot;0&amp;quot; IsUnderline=&amp;quot;0&amp;quot; FontSize=&amp;quot;44&amp;quot;/&amp;gt;&amp;lt;Answer FontName=&amp;quot;Calibri&amp;quot; IsBold=&amp;quot;0&amp;quot; IsItalic=&amp;quot;0&amp;quot; IsUnderline=&amp;quot;0&amp;quot; FontSize=&amp;quot;28&amp;quot;/&amp;gt;&amp;lt;Button FontName=&amp;quot;Calibri&amp;quot; IsBold=&amp;quot;0&amp;quot; IsItalic=&amp;quot;0&amp;quot; IsUnderline=&amp;quot;0&amp;quot; FontSize=&amp;quot;14&amp;quot;/&amp;gt;&amp;lt;Message FontName=&amp;quot;Calibri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/&gt;&lt;/object&gt;"/>
  <p:tag name="MMPROD_NEXTUNIQUEID" val="11164"/>
  <p:tag name="MMPROD_11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1LOGO" val="/9j/4AAQSkZJRgABAQAAAQABAAD/2wBDAAMCAgMCAgMDAwMEAwMEBQgFBQQEBQoHBwYIDAoMDAsKCwsNDhIQDQ4RDgsLEBYQERMUFRUVDA8XGBYUGBIUFRT/2wBDAQMEBAUEBQkFBQkUDQsNFBQUFBQUFBQUFBQUFBQUFBQUFBQUFBQUFBQUFBQUFBQUFBQUFBQUFBQUFBQUFBQUFBT/wAARCADIAM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KKrXl5Bp9rPdXU8dtbQI0ks0zhEjRRksxPAAGSSewoE3YsUHpXy78Wv+CgHgLwFdy6d4chm8capEzJJ9hk8q0jYZGPPIIbkDlFYYJ5yMH5N8f/ALZPxb+Is4EOsjwpYpL5sdtoYaFh8jLhpCS7DDkkE43AEAEDHtYXKMXirOMbLuzxcVnGEwukpXfkfqLrGt6d4e0yfUdVv7XTNPt13TXd3MsUUYzjLMxAAyR1NcpP8cvhxa28U83j/wALxQzKGikfWbcK47EHfyPpX5SW2gw+NruHVvGHja5e4ubsW13LeLcX94kQTInO7AdATtC+YGGSQuKzNa+G+o+GoLOXVtKudNS8QyW4u4jG0qDHzhWAJU5wGxgkHBODj26fDnM+WVSz9Py7njVeIXFc0aenqfrQn7QXwukYIvxH8JO56Aa5anP/AJEra0n4l+ENe1ePS9M8VaJqOpvF5yWVpqEMszR/3wisSV4POMcV+Rg+D+tSeDW8WRaS0/h2OXyZL+B0kSF8gBZApJjJJXAYDO5f7wzm/wDCudUGh/27HpF+ujq/l/2mtu4tw+cbfNA2hs8YznNV/q5F35auzt8+25kuIpq3PRavr8j9qgc96ByK/ID4eeN/ij4XtrtPCHizVrWx0uFdQmtDfZt444pEAIjkbaRkopVQdynBBUED3n4bf8FHPEehQWdh478Nw66olRJNY06QW0qxZAd2h2lJH6nCmMHAGBnNeXiMixVG7h7yXb/I9XD57ha1uf3b9z9ButKfrXDfDL40+DPjBpgvPCeu22pgDMltkpcQ9M74mwy4JAzjHoTXcfWvnpQlB8slZn0EJxmuaLuh1FFFSaBRRRQAUUUUAFFFFABRRRQAUUUUAJjijpQa8e/aU/aK0f8AZ88G/bZlS/8AEF8Gj0vSt2DPIMZdsciNcgsfcAckVpSpyqzUIK7ZjVqRowc5uyRrfG34+eFPgT4bm1DXr+FtSeJmsdHjkH2m8fBwFUAkLkYMhG1c8nJAP5sfGn9o3xt8f9Tuv7Tu5dH8NOw8nw/ZzN5AUHK+YePNcHksQBnkAAADivF3i/xB8UfFV14m8VahJqWrXOAWYYSJATtjjUcKgycAdySckkmqmI8bQQR0I61+mZXkdPDL2lZXn+R+aZnndTEy9nRfLEitrCK3UAKBirPA4HFfXXivRvBP7Qd6V1m3t/hz48v3i/sjUck22uxyIHiZ48AgsCF392IAaQjYPl7x14P1D4d+JbzQtXe0N9asVf7HdJcJkEjkoTtPGdrYYAjIBOK9zCYuFb921yyXT9U+qPGxuBqYZ89+aL6/59j2vxrqL+Mv2QfCGqGSSS70TXptNvCuFWTejSI7gYBKqYlBIJwTzyc+Qa20l74K8M3crf8AHvJd6ZGO2xGSfP13XbD6AUnhL44an4D8PaxoEUVhqugaqVe60zU4POhZ1xtkXBDKwwOVI6A9QCMiTXvEXxJuIrfSNCub+GzUrDY6Hp7NFCCck7YwSWJxlmJYgKCSAMc9G2GlKM2uXmbT8n/wTqqy+tRUop8zik1bsex/Br4tn4Uado1hq9u174P8QS3aaxYSAlJraQRQ+YoHVkMcnTkjcvBIIqfH34aj4SWGlaRZasuqaHqd5c6rp00UodZrVo4BC7AYBYDzBkcEcjAOB55r9j8UptDs7XXPDPi06TpqkWy32mXIjtlxyFLJhVOBkAgHAJ5Fc3e/EW+1mz0nTtTu3urTSY2gtIJgB5UZcuyZABI3E9SSOgwAAM6apuuq9Oa1+JX37P1Nas5qg6M4PpZ222v8me82+laV4T/ZRh1rV9IsNT1jxBrTwaTJdLmS3tkBEjoykMBvRxjO3LKcZJJ4TwL8JE8f+BfGPiAavbaUPDa28sovEYxTLKXUKGUFlfKAAbTuLAEqBkr8SvjLafErwv4O0e10z+xLfw3ataRWscwlik3Y3S5IDKzFFyCWBIyCDkH0T4U2Nkn7LHxJmvNUtdIi1XVbGy8+5Y7mELLMyog5kfaxIUdeSSACRLlUoUHOTtKc152Tklp/26NRpYjEKmleMIel2l/mfPEFrqXhy9sda0ya50u7jdZrW8hyhLI4YMp6Ha6g9wCBnpX27+zn+3yuu6jZeF/iattp1/LuSLxGrLFbStkbVmTG2MnkbwQuQAQtfKmtfEGZ/Db+E9GD2fhQT/afs9wqvNcT4UGeRyCVYhVAVCFVQB8xLM0HiX4NeIdM+H2j+MLrTJxoWp7glw0ZHlkMQu4HkKwAKscA5wOnMY7L6GMivbJRk27a6+X/AAw8Fjq+Em3QblFb/wBfqfr9Y39tqVlb3tncRXdncRrLDPC4eOVGAKurA4IIwQRwQQas8EZHOa/N39kH9rtPhAtv4G8bTCPwbl2sdTERZ9PdmLlHCglomYsQcEqW5+U/J+i1jf22oWNtf2NzFd2NzGs0NxA4eOSNgCrqwOCpBBBGRg5HFfmeMwVXBVHTqL0fc/ScFjaWNpqcHr2L1FIGDcg8UtcB6AUUUUAFFFFABRRRQAUUUUAcb8V/iXpPwg8Aav4r1pyLOwi3LCp+eeQnbHEn+0zEAdhnJ4BNfkZ438baz8YfH+p+K9aLy32oTEw2wdpFto8nZDHnkKoIAAAycnGSa9u/by+Nq/E/4nw+D9KuUm8PeGWKyyRNuS4vWA8w5HBEY+QejeZ1BGPn1IWghQlGVGB2sQQGwcHB788V+k5BlypU/rFT4pbeR+bZ9mMq1R4en8Md7H0T4T+HerfBiPwj4muvDHh/xpout4S+vLopeWdiPMKvCXDGON1VdzTMCAcqCAr78v4n/s/6qZ9d8a+HBo9z4Almu7u2vNMvkkitoVLskTDIKsQAoUAgMQpINc78Dvjhf/DG+n0i7t4tc8HauRDqWiXrAQuGAUupbhHAwCTgEAA9FK4Pi2K18afEmbwZ8JrfVbnSdTvBHZWNzcki4YEkSEEAKijJBkyyqMsckgei1Xo15VKkla2sujXZ66NdDiTw9ehGEIv063+7VPqZfjj4h6fey6DNothPpuqWFlbQTagLlmnuJoo1QOoBxGFCqqhckhQSckge6fB7/gn94z8dPbal46vP+EQ0Vwsn2GLEmoTKdjYxysOVZhlizKy4Kc19Pfsz/sg6D8A411q8mGueNJ4PKn1BsiG3DYLpAh6DIA3kbiB/CCVr0T4ofDzXfiJa/YbLxvqHhTTmUrLHpMCLNNkEHMpO4Dnou33Jr5THZ5OX7rCaR79f+AfT4LJI/wAXF6vt0PIIPhJ+zl+zlGZtWj0mfVEikT/icy/b7uRS/mYEHI3LhVVggbAAJJJJq6r+3x4ZhIi8P+Eda1UKdoa4MdrGR6rgufzUU/TP2AvCenyGR/EGo3UhJZmljQliTkkmuz0v9knwrpYG27nkx/eRa+VqVZ1XzTk2/M+pp0qVJWgkkcPpv7c0lxMn2r4eXkEBPzPDqKyMB7AxqD9M10Vz8YPgx8ZrcWni/RYYZDE8SDxFpylo1b5W8uZd3lkg5yGU9xgjjtof2efDcKgB3I/3VqK6/Zx8NXYIaSQA+irUJuOqdi2ovRq54z46/YK+GvxMsm1v4e6w3hueYFk+wyi7092ILcoTuTO5eFYKoHC818WfFD4R+NfgfrL6f4t0mSG28zy4NVt1Z7K5JBI8uXABJAJ2kBhjkCv0x0L9nSw8J6smpaFr+oaVdKckwBdrjIO1l6MDgcEGvQvEfg3R/HGiHS/E+l2Gu2jZLRXNsGjDFWXcoYna21mGQcjJ5Fe/gs6xGFklN80ezPAxuTYfFRbguWXkfmF+z7o/gDUtQ1DXPGepSzw6HbSagPD8duS+ohACFRs4YDkshxwM5KhyvU+PvjFo/wAQ/FfgrxVq+q3EZkmVLrw7DGJbHS7BZGSSLjBkaZEDEYHDYJxtC8/+0h+zDrv7Mmt22u6JeXeo+EZJl+zamWAuLKbOVSUqAAcjKuAASMYBwDleHrHxV+0pqlho2g6RoVpcWcSGWHTbaDT1kyQr3cwGN5B2htoO3cAqDcQftqdSli5LGc/u211+HTt69d/kfHTjVwcfqihaX/pX4nnPihNN1LVdRk0y0ktNMknka1tpn8x4oixKqzY5IBAJ74r7E/YF/aRmkkj+Ffie7iUwxf8AFP3DqQ0gBZnt2bOCQMFOAcBgTworhdZ0X4ZfBDwbqOjlJviV4o1iM6XqF7p1wIrPTmLLJsjYBgZAyoVJDbjGc7QGQ/PfjHw/rnwt8btETLpfiHRLqO4hlC7XjkXbJFIAc4yCjAEZ5AI6ili6VLNKDgk018Le78+4sNOrldaNRu6e6Wyv07H7OI5tp/LbJRuVP9KuZyK8t+BXxPi+NvwZ0HxPBIj6jJAI72NMDyruMbZkwOgLAkA9VZT0NejadeC7gVgecdK/LJwcJOElZrQ/UITVSKnF6Mu0UUVBoFFFFABRRRQAhrzz4+/E9Pg58IvEnirMTXVnbkWkcpwJLhyEiXoSfmYEj0B6DJr0POBzXw5/wU3+IBttA8HeB7e4XzNRuZNUvI0k+YRRDZEGXurPI5BPGYe+OO3BUPrOIhS7v8Dgx1f6vh51OqR8L6d5s3mXNxI81xOxkkkfJZnJyST3JJJP1r6I+Cv7QXjLRdAsvAulahaRR/a/Ms/t9qk6MjBjJbkNySWwyBSGLEqMllxxfwN+Eum/E+18SjUPElj4aGm2kcsVxesNm5pACWGQQgUEFuillJ6jPTav+yP430rTDrVjf6DrmgQxtczaxpepK8EEKgs0hLBWIUAkhAx44BNfq9epg3H6tWsmtr7H5fhqWMhJYukm1LexS+Mn7Rs3jHwxqOnP4M0Tw9NeXIlh1CysFhuGswWPlM5BLEsEJZSoOxgQQSB9ZfsNfs2RfDTwjF408Raei+MtYjLxM5YtZ2bhSsW04CuxBZuMgELxg5+TPgN4Y1H9qP8AaetbrxJKL+CKQ6xqxdCyPFEVCQ4BACljHGAT90HrjB/Q1/iQ2qftB23giydGtdL0eW/vyOSLh2jESdOCsbM3UgiUdMV8XnWIVCKwdHRby169j7DJ6DxE3i6rv0R8c/t5/HzxpZ/GT/hC/DfiTUvD2l6ZZRNc/wBmXD2zzyygOdzqQSAuzHIHLepz8ur4i8Tgc+KNaP8A3EJj/wCzV65+3Hx+1f4p/wCuFl/6TR143u96+oyjB0HhIScU20rnyub4yssXOKm0kWv+Ej8T/wDQ0a1/4MJf/iqP+Ej8T/8AQ0a1/wCDCX/4qqu73o3e9e19TofyL7jxPrmI/nZa/wCEj8T/APQ0a1/4MJf/AIqj/hI/E/8A0NGtf+DCX/4qqu73o3e9H1Oh/Ih/XMR/Oy1/wkXifH/I0a1/4MJv/iq3vBHx++Ivwi8Q2Gr6Z4s1e7tLaZZZ9KvL15rW6TI3o0bkqCygjcAGXOQQQDXL7veszXT/AKI2TniufEYHDypSTgtux0YfHYiNWLU3uftje2OgfE7wXHBqVlb6voGt20cn2W9jDJLGyiRcqe4wGHcEAjGM1+Unxh+HGt/sx/F7UNCgu5xZywyPpuohNguLSaNkZeSckB3jbnJIJ4yK/R641q58P/APwZqFnJ5NxDZaaUPX/lmgIPqCCQR6E157+3B8PI/i3+zt/wAJPYWqvq3h9RrEDAjesG0faY8nsEG4juYV64AP5pleMeExPI/hk7NH6ZmmDWLw3tI/HFXTPmm7+MGnfBrwX4Os/hbPEt/dQx6jrmrXJinluLnYR9neI5KLGWcAEDHBUklmbxPxf4h1nxzq994i1yea/vr6Uma7dAFdwAAowAAAoACjAAAAAAFWvBmt6bbfD3xIX0Szv9YkaCG3v5izvaQuHErCMkoTlUUMV3KZAQQcY+kPitZzalc/C/w3Z6zDofhCbwbDd31he3a29pGpDEySBjgyM5QKxBYOARyCa+/jOnhKkUoXcr+897bnwzpVMbTbc7KNrRW172/4cyP+Cc/xPfwx8UdW8C3l06adr0DXVnCcbPtkYGccZBaINzkA+WBgkjH6AxznTtfnt2OUmxMn0JOR+YP4Yr8aPCni2b4d+P8Aw34pgMitpN/Dct5QUsyKw3qNwIyV3AEggZr9i/F9xsi0nUoXWSHzNvmIQQyOAQQR1BwOfcV8TxBhlRxSnFaSR9hw/iXVwzpy3jodaDuGRS1V06cXFqjg5yKtV8ufUBRRRQAUUUUAFfll/wAFBNau9W/acuLS4NsYNM0u1t7YQBt+xg0p8wnjdvkbGONu3vmv1MHSvyP/AG2JGb9rnx4CcqhsQoPYfYLc4H4kn8a+l4fipY1X6J/ofM8QSccE0urN74R/CDQrvwjZ+MNa8Xapo93JNJ9l0/w/ZNdXnkqShlOwlkVmEiglQDtPJyQKfxN134dWWlT3fw8k8Tafr0du1lqUkljFDY3ccqskhkRWHlMysRhV2kjhVJLDyCHSdUm0qXVYrG7k0y2kEUl6kTGGJzyFLgbVJzkAkE5rqde1Xxte/B5JNQu7q/8ACUuqxrHJdSO5huY4pQqIWPClHckLkZUZwRg/oFSg/ac8ql9dtEvTbXQ+Ip4lew9lCny6b6v5+R9Yf8EwfCQj8N+OPF0ojzdXsemRMGbcBEgkfIztwfOTBxkFW5wa7f8AZmun8W/Grxd4ucMRqX2h4ix6RmVPLXPfCBR+FV/2Bntdf/ZMvdO0OVrfVkvNQtLqVkIC3bDcjAk/MBFJAcjuCO1dV+yloy6dbGQLgm3I/Va/LMxm6mLqN9z9Ky2ChhKaj2Pin9uZtv7V/inJwPs9l/6TR14nPfJbgliBXsX7d0kjfta+JoLeJ57iSGwSOKNSzOxtowAAOSSSAAOcmvev2Yf2GbLQ7C18ffF1UhngxeW+g3UgSC0VTuWW6bOGPAPlk7VHD5JKr93QzKlgMvpuWraVkfCYjLauPzCoorS+58USQ6lDp66hLpt5Fp7bNt29uyxHf5nl4YjB3eTLjB58t8Z2nDFuVZN2eK/XfxJ468L3n7OXibxP4eit7/wtZ6FqBt4IoPLhkit4pUMaIQAEzEVAwARjHGK/Jn4J/CrxX8e/EcegeFLFrgxmNr69chYLKFmCmSRiRnAJIQZZgpwDg40y/PFiYTnWSiomWPyN4adOFF8zkR+GtF1nxvrUOk+HdKutY1CZiiQWkZdidrORxwDtRzyR90nsaqXAudPvrmxvraayvbWRoZ7a4QxyRSKSGVlIBVgQQQQCCCDX7DfB34N+E/gp4ej0Hw1ZW8N0IYjfXYUfabsgMFklPJwT5hUHgZbHevzB/bR8ead4x/aj8Wx6DH9qa1mi0ljBEwee6hRY5F2kAsyyBowQCCEBBIIJywWevFYmVNxtC2/U1xmRLC4eM73k+h5hLf4kEcatJK2cIgLE4GTgDnoCfwq78SPBHiv4fxRR+KPDupeHzcNJHAdQtmiWYptD7CQAwG5eVJByCCc1+jv7If7M2mfAnwjaeLPEtq0nj3VFEbs4JNmkrKEto0zgMSF3MQCCWBIUGvMv+CrusW8XgzwJpfnKLye/uLlYcPuMaRqpbIcIADIo+ZSxz8rKAwbnnnrr4n2FKN46q/U6IZCqGG9vVl72jPoDxQf+MbPCJ/6c9M/9ASu38BWUWr+A7jTLgFoJo3hdcDOx1wRg5Hc9RiuI8Sru/Zs8IDHH2LSz/wCQ0rvfhfxowXplR+n/AOuvz+T99vzP0GKvBLyPyN8J6X4j8HfFO58NaS4tfEdnqcukpCHWRXnWUoIiWG1wXUAbhtJwTgdPXdW/Z1+OnxR1d9Z13RLy7vJVAN1ql7BGVUZwoRnBVRknaFAGTwM1xfx+M3w+/a38aXWmFVurPXV1SEleBM+y4BIHX5n59a47VvGGv+K7pF1vxDf3+9gGl1G6lmCZOCTkscDOeAT6A9K/XMP7atSp1Kbivd3au/zR+UVnRpVKlKqpP3tk7I0Pi58LLz4d3mr6bqGoWEt3psltBNBHOPNdprcTFo0zlo1+6X4GSvAzgfpZ8GddbxV+yX4Q1K9tDpckWiwKI2kDZ8jCI4I4AkEYYDqA4B5Br8u/H/h3UPDb2kV/dW18tzaJcWtza3S3EUkOSq4YEkYKFSpAKlSCBjFfo5+y5dNf/sMaLK/WPTNQAz6R3E4H6IK+d4ijejTm2m72uvQ+g4fkliKkIx5Vbb5nvHgm/F3pkRzklRXS15v8Jrwz6VDk5O0fyr0ivgT7wKKKKACiiigBOtfkj+3FayWn7W3jSRwQtzHYyof9kWcKZ/ND+VfrcK/Lv/go/wCGH0D9oaw1gPeyQ63pEUm6c7oUkiZomjiPGAFEbFefmkJz8wA+jyCahjUn1TR81n8HPBNro7nWfAzSvi5r3gTwXaaDpum6n8N5Y5odRsL024iuA13MJvNDfvCwBUgrwAq4755b9pzRPiy3w/ttQ+IOsacdNtdQit7PRtLMQihZ4pTuIjAwFWMKu4scMQCOc/O1xrd7e2NlaTXMkltZxtHBFnCorOzkADqSzsSTk84zgAD0TQPgd4j1L4R+IvGty7aVo8UKmxgnkEbam6uGcohI3JHEJXz3K4AOGI+7nhlQqqtOUVd6e7rq+99/Ox8bDF/WaPsKcJOy1d9NF27dlc+1P2AdRHiL9lC50zT1FrfWN5qFgZlUAtM371XJxyQJkGTn7oHQYHpP7PMYh01AFwTFg+3I/wAK+Xv+CX/jlbTXPG/gya4Km5SLVbaF5OMqfLlKrjGcNFk5zhV47j7I8DaUNA8X63YKuyNXaSIDoEYhlx7AHH1Br81zOk6WLqRfe5+h5ZVVXCQa6Kx8V/tffEbw78EPj74s1/w8JtU+KuqafaxW13c20bWmgRGLY0ke4lnuWWNcHaFVZTyclT71+yr4h8R+MP2QH1b4mX51uO9t74LLdD99LYjdGFmLD5mJWTDEHKsmcnJPxV+3hp8uuftiazpdtJFHcX4062jedwkas8Eagsx4CgnJJ6DJr9Jv+FWQ6L8K9D+HOiu1tpkFtDZy3ewBhBHtMjcDb5kh4x0y7HBAIrqxip08JRS1lLW/kceDdSeLqt6RRwv7NmnWlx8HpfAut6ebzSZIp7domRmilt5t3mRNjpku+enDdj1vzr8Ov2UPBeqWHgnQbfT724xLHpsHmu1xMEEaNJIxLbQEGSW5+YjLMSeY/aM/a98I/snWWneG9J0dfEviEKGOj292IBbQ4yJJpNr7WbIIXaSeScDBPo+g6hY/tF/Bfw14mbSxYy6raQ30Vs8gkNu7Y3pvAG4DkZwM4BIB4HkulVhTU2moy/E9eNSlOpyppyR4J+z5468at8UdS8S+I5J9bfV4EtLiNECmNFYtEI0AAAUswA7hmJJJzXvup+Dfhf4U8Vt8RbzwzZ6d4jBZjrH9mOs5ZlKsSQnLEMQT1OTzWb468ceA/wBlLwFJrWtzLHPJmOCCIBrm9lAz5cS+nqeAOCTXn/7LP7alj+1D4q8R+FL7wk+hXNraNewKbkXMVxbB1jcSZRdrgyJwAQQx5G3lxo1vZurFPlXUU61H2ipSa5jt/hn4r1f4zfEi98RTQtp3hHw+Gg0uzc4ea5dSrXEmO4iLKF6L5vBJya/OP9t74oj4vftDa5/Z7veWGjsNEsVTD7zGxEhTA5DSl8dcjBBwQB+s/grwlB4Otb+ytIxHaS3TTxgHPBVRg/goFfmN47svAv7DnizU9O8I3Evjn4mWscYi1HVrRRa6EzIG3JHkiWYqykE5CAgZJ3CvTymSjVlJK8raf10PMzZOVOMXLljfU+7/ABSjWf7OvhOC4XyZ1tNNjMbdQwjXI+owfyruvhep/sMMfQAH8K4nx5dza/8AAnwvqOoSfar6ePT7mSYqFzK8YLtgAAZ3NwAAM8Yrp4teh+Hnwf1PxFessMGn6fPqDs4JG1Iyw4BychRgDk5AHNeO05Sst2z2E1GCfRI/LL41+Io9V/al8capeOxt4PEUsLtCNzeXDKIgVGRk7Yxjkc9xXpUf7SHhPXNUMf8Aworw3f3N1MQkcA/fSszcAYiJLEnsOSenavDvhDoul+MfHUB8TagNK0WV5bvUb+QswiTBYknliWcqo5JJYDOTmvYdR/Y68R6lYNqfgXxDoPj/AEzcVRtNvFjmJABIZWO1SARkbyRkcciv1fkwtOnTpV200t9UvvR+XKWMqSnWw6TTl5N/icL+0fdRy+KrUx+GIPBqf2bC39hwTCQWm4swBIAwzBgxUgEFiCMg195fs8276F+wjoyYyZNHu5Pl+biaaVu2e0nPpzmvzH8c6Xc+FtS1DSLzyxe2UrW9wsbbgkinDrkcEqwIJGQSDgkYJ/VF9FX4NfsjeH/D1vZ/2Xdf2ba2U9q7fMJ5sNc55OWLNMSAccnHHFfP8QuMKFKmnfqe7w+5VMRVqyVujOt+C7k6VASf4RXrNeU/BmIrpUHBwFH8q9Wr4Q+5CiiigAooooARiQOK+Of+Cmnw/bxB8IdG8V28O+fw3f8A7yQFiVgn2o4wBjBdYSScYAwOtfY2c1zfj3wXp/xG8Fa74W1VWNhqlrJaS7DhlVgQGB7EHBHuBXVha31etCqujOTFUViKEqT6o/Hr4L694K0LxXBqfjrSr/W9Ltk8yKxsvLKyzAjaJQxG5AMkqCMkAHIyD6P8Rfifofxx1WzbxL4sm02xtb5RaQDSDFFY2TACZFEbSFnASMrnIJDZIBAHguseHtR8DeJ9W8N6xC9tqel3L208bqVJKnAYA4OCMEHuCD3r1f4a/s3+JfHUB1fVWj8IeEIUWa48QaviKDy2AIaMEjzMgjBBC54LAkA/rcvq8ksVOVtNOv3L+rn5VQliYuWEp0766/8AB/4Jzvw8+IMnwB+OeneJdLvP7R0/Sr94J5bYgre2ZYpJjI53JkjIyDtPBAx+xmlT2HiIab4j0y6jvLO7tAYriE5SaJ8OjA+nJI/3q/In4y6X4D1GKBfhzDrV/Z6Nbrb6jqdza4huQWO24JABQ7mEeGVQRsAAIJPvX/BPz9qRPDV3b/CnxVcOLK6mZtE1G4nysLtjFpgjhWO4qQeGO3HIr5fO8E8TTWLpLVaPufS5Pi1hKssJUej27HIftLeLtO+H3/BRG38T6vBLcaZpVxpt1cJAAX2i3j+ZQcZIOCBxnGM17r8df+CjXhXR/DbWnwwlPiTX7tGVb6e1mgt7E5ADMsqK0jYzgAbcgEnHB4D/AIKA/sv+NPEnxQtPHvg3RLrxJa6lbR2l/a6fGZJ4JoxhHK9SjJgZAwChzjcM/KqfAn4rJg/8Kw8XA/8AYEuf/iKywtDAYqlSqV56xVmrorFYjHYWrVhRhdSe5yerz33iDUL7VdVupdQ1S9lae5urhi0ksjEksSepJNfoN8D/ANtf4TfCf9nnw1os894uu6RYiCXRLLT5d802cuyyNmP5mYsSXGSSQo4Wvik/A74sEY/4Vj4vx/2BLn/4imf8KH+KxOT8MPF3/gkuf/iK9rGUsvxkI05VElHs0eJg6uYYOcpxptuXdB8WPi34p+PPi+TxJ4suUknVTHbWcAK29pHnISNSSRzySSSTySa9r/YR+OPgn4F+J/FTeMZ102PVYII7fURZPO0ewuWQsgLKrZUkBSCVUkjaM+Lj4G/FgDj4Y+Lsf9gS5/8AiKa3wJ+Kz9fhj4uP/cEuf/iK0rRy+rhnhVNKPk0RRlmFLE/WXBuR9M/tN/8ABQO88aW83hn4XNe6Pp/nDzvEZZoLmYJIrL9nAIaNG2nJcbmVsFV5z8VavG7RTTzyvPPKxkkllYs7sSSWJPJJJJJPJJrvF+BXxWTgfDHxeP8AuCXP/wARW94F/ZO+KnxJ8Y6PoV34O1zw1p17OUuNV1XTpoYLaNV3OzFlGCQCFBwGYgAjkjKj/Z+AoNU5Lbe+rNa39oY+vF1Iu19uh+pGn+GpPF/wc8DaarmJJLTT5JJcE7EWFWJ46E4wM9yK+cf+CkfxjstC8Dad8L9KuEbUtVeO41CCI5NvZxENGrYIwXcKQOeEYnGQT9GfGb4x+Ff2ZfhlFqepo5trZI7LTdKtmHnXLhQqxpuI4VRlmPRQTycA/kJ4r8Y6x8UfHGp+KvEl55+q6pMHmnKgKigBVUBQAFVQqgAZwo6nr8tkuAlisR7eS92Lv6n1Gc49YWh7CL96St6G74D1LRdF0XXLPXtOv2g1mzFtbajZFS1sySpKSI2AWQFo41YblIUnByRjs/DPi6DxjHpMuraloHhIeF1ku4ZdPt5LS+vFVS5ij8sCEu7KAGYqwLE/MPlPpXhP4Qa03h7X4PiBqUvgz4P6I5mEcCxltRkBGySFypMjPhT5ozu3BEABwvz/APEq18K2s9nqHhCTU00i8jci11gp9phZWKnJT5WQjBBAyDuByVyfvYVKVeUoLp1Wq28+tt0fIThXwlOM+ltno9/vtfYufBfwfcfGX4/eE9DuF+1i/wBSF1fGRN6vFGTLNvAIyCqsDyDzxzgV+jP7VOuJfeI/B/heKQtKrPqU8Q7L/q4j6HJ84e2PcV4h/wAExvhJdQnxF8TtSgENpdRHS9KkfOZEV908gycBdyIoPJyrjIwc9Ppusv8AFX40a74gWT7RYG5NvYuPu/Z4ztQj2YAt9WNfnueYlYjFOMXpHQ+3yPDOjheaW8nc+mvhdYm20uEEYIUfyrv6wvCliLTTYxjBwK3a+cPogooooAKKKKACq1wxhYSdV6MB6ev4VZpkiB0IIzQB8Af8FKPgHIZLP4taFal/LRLPXhHjG3KrBcEdTjIjY88eX0AJPzP8MfF/jT4hR+Gfhjpmo2j6fJfM1pFqFvDLHAz5Z2zIpwFAdwBzknGSQD+vmoafZ65pt/oGrW63dhfQSW0sEvKTROpV0PsVJH0PtX5MftNfs/a5+yv8T477Shcp4SubwXGg6sjktBIuHELtklZEOdpPLqu4ZIYL9xkuPVSH1Sra6+Fs+JzjBSo1frlK9n8SR6h8dvHFnpC6B4HuNTupfAnhx42uIZ3L3/iGdWJckEgpDuyodiq8syCTYqj5V8TRabcavdy6MLmHTzKXtluSPOjUnIVipwSvTcMZxnAzgGra5ceItVvdUvJDLd3kz3Erkk7nZixPJJ6k9TVTdX22HwkaVNRbvfc+KxmNderzRVrbdz7c/ZM/b8nsLq28H/FfUI1sRGsVj4mm3blcEAR3JwRtIP8ArTjbt+fOSy/ecmsSavoUep+GpNO1pJ4xLaubrbbzqQSCJUV+D6gGvwrmhSZSCM13vwf/AGgPiB8A9SE/hTWnOnsSZdGvmaawlJ2ZYxbgAxEajepDAAgEAkH5PMeHudurhnZvofT5dxDyJU8SrpdT9KPFf7RHxG8Fs39q/CCWKFc/6RDq/nRYHfekJAGOeSD7cGuW/wCG2te/6Jsv/g2P/wAYrzn4e/8ABUvT5YFt/H3g65tZRE5e80BxKjv5mEQQyEFR5ZyWMhJZThQGAHsWmftUfs2+N59p8RaLb3DgM51GwlsiCQDgySRqpx0OGI4r42rgMVRbU6bPs6WYYWsk4TRhf8Nta9/0Tdf/AAbH/wCMVNaftneJr+dYLb4YNczN0SLVGZj9AICTXUXnxl/Zw0S3a6k8WeE5VTkrBdrdMfoilifwFcT4k/4KJ/BXwPamDwtBf+IZWhkdE0jTTaQLIPupI0wjIDHHzKr4BJ56VlDCYippGm/uZrPF4emrymvvPavh548+IfjGWCbVfh9beGNMlG83F5q++bb7QiENn2Yr9emcj4+ftW+Bv2fbRE1m8Oqa3I22PRNNkje7XKMyvIhYFIyQF3HuwwCM4+Ifi3/wUg+IXja6ltfBNnD4J0gqyCVgtzey5JG4sy7U4wQFUlTn5jxj5avZ7zWdSuNS1W9udT1K5cyT3l5K0s0rHqzMxJJPqSTX0uB4erVWpYjRdup8zjuIaNJOOH959zrvi58X/E/x48a3HiPxNdu43OLKwDAw2MJYlYkAABwMAsRliMkk16B8Gvh74D+Jfha98NSeIH0b4i3kqS6dNqESrYvtDAWquCW3OSCWIBB2hQ2GDeJggcAYFKGK4IyD1zmvv1g1CiqVF8lj4OONcqzq1o8197noGvyeL/hn4gtvD/i2ynvItGcvHoWsySy2W05XciK4G05OGQjJ6Gs7QvDut/tD/FzTvDmi2sdnPq13sSG1i/0fTbXcWYhARiOJSTjOSR1LNk6vjH4+av8AEPwlpPhrxJLqGrHTrR4bJ7aVTPdXbSfummJQtIqodoUfMTzuyTj7p/ZK+COjfsq/CW9+IXjWWSw8RarZxy6h9rjCmwhLZjtkXG4OxZNwJyXCjA28+BmOP+pUHzJKo9NNvWx9DgcD9crJQk3TWuv5G98edU0/4F/AvQfhn4ZufKv7u1j0yFUwJRaqMTTNjoXwVJ7mRiMkHFX9njwP9hsoHKYOAa8d0K71j45/Ey88WawhDXEgS2t+q28Ck+XGPoDknuxY96+0/h94bTSdOiUJggCvzBtttt3bP0uMVFJJWSOxtIhDAigY4qakAxS0igooooAKKKKACiiigDO1SzNzESpKSLyrA4II6YNch4y8I+H/AIw+EtR8G+L7FLy1uo9rxngkjlZY26q6nBBHQ+1d8wyMVh63o/nlJ4TtnibejY6EVSbi007NEyipJpq5+QH7R37NfiX9m3xhc2s0N5q/hJ9kll4gFs4hw5cLDK4GxZhsbKg8jDADcAPK4pxKAQRiv2y1XVdI8U6ZqHhnxjYW7WGoRm2ljmBMFwjDBUn+E+5I9iDXwr+0h/wTn1vw5qdxrvwmhbVtGlZpJNAlnH2i0AV2IiZyPMTKhVUkvlwPmALD7/K8/TSpYl28/wDM/Ps0yCSbq4Zadj47yaPTJqDUob7w9q11pOsWVxpeqWkhiuLS7jMUkbA4IZSAQa1PDNrp2r6zaW2pavDotg7gTXs0ckojXIyQsasxIGSBjBIwSOtfbKtCUOeLv10PivYTjNQkranV/E74XW/w+0/wtcrq41B9f08apHbvamGWC3fHlFxuYZY7+ASBtzk5GMfT/hNr2snTY7XTRJdanbtdWNmZY1nuolLAtHGSGbJRgoAy207Q2DXV/tIeL7Pxp8Vr++0qaGXQIoILTSlglDolrHGFQADlckMxRgGUsQQK+gPDWreGU8WeF/h/r9mT4w0XQFTSviHp7gQ28bWzTo/lkhXiiRyolYn5lZgEJJHl1K9SnRhKUbtq702X/A0v1PdpYWjWxE4p8sU0lr/w++vkfHuk+DrjVre4uoY4orO3eNJrq4kWOKNn3bFLMQCzBWIAySFY4wpI6rQPgp4g1b4hw+DDapbazJC1wEMqSLJGIDMGjZSVk3IMrg4JIyQMkdt8F9d03w98L/Gt74n8NW/jHwmb2xjl0wTPDcQ3JEvlziVeY0CeYpOMszKoIBbNb422XhnWPiZ4YvtP1O80bQ9fsLK4mXUF82TR4WYxBAqnJRIkRlXOSpXBIIJv20vaumo2Vt7X6JkfVqaoxqyk27q6vbS7Ryni34f2GheBfCnirS9aOp2OuG5iNtc2otri2lgYK6lBI4ZSWBDA9CMgE4rismva/E3iLw/Z/DPxn4b1y/0zxBqVlqccXhK+0+GJWWITMbiTERKxROgUiMkks5IBILDwma9iiBJYCuvD1W4Pnez3enn/AMA4cbRhGolRWjX49f8AMtlsck4o0+01DxBq1ppOj2VxqeqXbiK3s7SMySysegVQCSeCfYAnpXf/AAe/Zr+I/wAebm0fw7oU8OhTS7JNdvAIrWJAyq7AsR5hUNnamScEAcHH6E/Dv4I/CD9iPQn1/VtTW98SujL/AGtqG1rubcqgxW0K/dUlSQBkjc259vTw8xzylhU403zSPVy7I6uKanUXLE479jz9lzR/gH4O/wCFq/EpBY+KRBJNs1AKE0aAkqMAE5mkXBJPzAOIwoO7dx3xT+M+sftL+IYNMsLR9O8GWdx5ttA/+tunGQJZcdOCcIOBk5JOCKnxB+NHjP8AaTuhpb2y6L4TE+9NNgBLzgNlGmc53MMA4XCg84JAI9s+DHwai0uGB3hAIA6ivzPEYipiajqVHds/TsNh4YWmqdNWSOj+Cvwzj0aygZogDgdq98tYFt4lQDgDFU9I0uLT4ERABgdq0q5jpFooooAKKKKACiiigApCcUtMYgZJoAXPrxTHYYIPIqJ5cZ54qFpGbO08fWgDD8S+HbfVrd1dFORjkVw1x4m8TeBAkcKpq2nxnAt7jIcKOyuOmAMDIIHp0r0W9uWtsbxgNwDng1ly6cdbjcIq7M4LMcDPpxQB5l4rufhB8eYINO8daDZSX4BiRdWiMMyZBBEdypGASxwA4JPOAcV85fEn/gmHayXZuPh/4vayhluMtY66DIkMRViQkkY3MQ2wAMAQpJLEj5vpzxR8E5NdlKJHbhXBPmFsKPY8Z/IGucg+CXxH8PWbWnhzxfa6dag5WB5WdE5B4DRMACRyBgHJ9Tnuw+MxGGf7qTS7HDiMHh8Sv3sVc+BvGH7EPxs8FrdSjw3B4hs7dC7XGi3kcxcBsYSJiszEjBwEJwfUEDjpPhV8ZrTTlsn8BeN/sToG+zR6XdPHg4YAqqkA5IJBAIPUAg1+omk+HfjVpzIl7feDtYgHVpJLiCZun8SxFR36LWV8TPHvxI+Fvh+XW73wVpmr6dAQZ5dL1x2MClsAsr2ykjJAJUEDOTgdPchxDiopcyTseJLIMK2+STV/M/MrTfhh8YNKld7D4f8AjmykkQxs9vot5GWQkZUkIMg4HB44rT0T9mv40+NNVube3+H+uJdrH9okm1aP7Gj5wcCWcqrMSwyoYsDnIGDj9G/hl8UPH3xG0oa1P4JsfDPh0jf/AGnq+tmNXXjLIgtySMHIJ2qexNb2ofEvQ9ZtzY+Ffij4Fn8Qndstri+jnUkZJG2OcPwByQOeTgdBr/rBi5q8IIy/sHCQtGc2fEvg7/gm18SNdign8R69onhyN5IvMtkke6nWMkeYTtATcoJwAxDEYJAwx+hPCn7IvwF/Z70zT9S8cX1vrmsRypMuo6/dGKNpFwcRWysFK5XO1hIeSCSDiuQ+M+sftDeCtUR9X1qKx0p2KxXWgwL9lYkEYLMpcNjJAYjpkcjNUdH/AGOvH/jy1TxNrt9Dc3l1GJlXVLx3uZFb5gOQQuc5wWGM4wOleNXzTF4i6lNpdkexQyvCYezjC/md78SP252iuG0T4Y6LDdxRL5S6vfRssIwMDyYRgkDjBYgcY2kHNeM2XgzxH8V/FcviLxVeS6pqlzgNNKoAVR0VVAAVR2AAHJPUk16/pfwC8MfDeztJ/HXjPw/4PnnAMVvqN3EjN14y7qCeD90kcfWvV/CfgfTryxjvfCus6V4m08kAXOn3KOuD3ypK4xzwSfY15nLK12mempwvypr0MT4Z/Cm10eGItEAQB1Ar3TSIYbCFUQAYHauC1DxZ4R8F3S2PiDx54c0O/A/49bvUIYnA9cO6n9K6F7qWCyjvoJ4b/T5Blbq1cOhGcZyM8Z7gke9DhJK7VhRqQk+VNN9jtkugcYPFSrKGx71x9hriTYw2fxrdtbsOAQetQaGwD3ByKUc1WilzjnirC0AOooooAKKKKACoZmwPQGpqq3bYUnOKAKNxPtyc4r41/wCCpii6/Zy8O45H/CUQH8rW7FfW2pXBRSc8V8l/8FJs3f7N3hsnJz4miP5W92K9DAR5sVBd2edmMuXCzZ2H7OWtJoH7IPwwlkcIGs2XJ/66SGuN/bh1pda/Yw1i6jYMP7XtUz9JV/xrnLnxE/hb9ib4RSI+wurpkHHeU1y/xg1x/EP/AATv1e7lYs3/AAkUS5Jz0lT/ABrSKtjbdpfqRJ3wN+8f0Ou/Z08L6R49/wCCdFv4V1vxPa+ELTW7u5tF1e7QPHC4vGkAILoDkRkcsBz17HzLTf8AgnL4L1S+t7Kx/aL8P3t5O4jit7ewheSRycBVUXpJJ7AAk1PoEU0v/BNbwmkBIc+JJuR6ebcVv/Cyx079kn4QXvxo8aRifxRqETWvhbRpyQ0jOpxIRwQGGSSPux5IyXArSWIr0sROnRdrvsjJYfD1MPCpWWy7nzj+05+zrp37O/i3RfCWmeNX8b+KL8BpdNtdJMDWwYgRAkTSFnck4QAHABOMrn77/Zu+Cej/AAQ+GH/CFa/PFNr+p2o8QeKtzbore3UgJAeCADgryPmCzkEYUV88/sb/AA6u9RuvEH7TXxQEmp3TTSSaJBPgNe3ZJVplB4AUjy4wBgYYgAIpPo9jfa9qnwE/aR8W6rM02u6zprCQgkiOAQyqI0HUKqOwAzwBzk5J6MXiZ1eXCuV9dWc+Ew0KXNilG3ZHi0mt+PP+CjfxrvtC0fUH8N/DfRjvSPa3k2tsGKxSPECBJPIASFJAUBgCApJ9Wuv+Cc3w91i2uNI8OeKfGtn4khQg3es6NKunu4U5wxto1KlgMFZWwOBuODXh/wCw/wCC/jr4h8PeKbj4PeNvD/hW1W6hTUYtVhSSWVwjGNhutZiFALAcgZzwetfTH/CrP23f+iw+C8f9ekX/AMrq3rVatCfs6NRRjHp/noc9GlSrw9pVpuTfX+meU/sjfFPxH4P+Kmrfs5/E1nvdJuzNp1vDcSGQ2VwillWJyD+6dVyo6BthUDJzT/4KQ+KdX+Hfx++GGr6TMYdY0rR4Li3kTJHmpcuQMDBIJGCO4JB612ngv9ij4zwftH6H8W/iL4x8J6pNaX0N5qV1aTSxSSJFGI1CoLWOMHaiDqoOCTkk54D/AIKlbLn44eAZUJKvosZU4IyDdSEHmlTlTq4uM4Wba17XsOcalLBuE7pJ6d7HT6n+yV4X1W7stV/aB+Kmp2nxR8XETQWGnlGS2ZiQkbgxyZVSQowY0BBVSQA1fOfi3wJ48/Zp/aLu/hx4U8U3EOram8OmW2oWUrWwuoboKsYkAJ2kFwCckqy7lOQDX2b+1f4IfW/2l/B2pqMrDBYLn/dupD/WvD/2row3/BR7wgTnI1TQf/RsVRgsXVqVJRk7qzdjTG4SjThCUU73Wp3Nt+xF8KbHXIvAusfFPUm+KlzEJDHHCv2XzGXfgqYzkkZIBmVmBBwM4NP9jHxR4h+FP7Q2rfCDW7hrnTLuW7sZrXcTClxCrOJowcEB1jYcAZDKTyBjt/H/AIec/wDBQDSNTAIRr2xPtxaoP6V5xoVwf+Hm9wgOMa5OOD/06NXTgcXVxdKvRru65W15NdjlxuDp4SrQrYdWfMk/NH1JpfjNdP8AEOo6VJNuksrqS3JJ5JViufxxmvVdD1hbmNTuBB96+HPFnjWaw+PvjW2DkJHrNwoAPH+sNfTHw28Qte2kRLEnA718mfXHu1nOHA5zWnGcgHNczpVwXVSSTXRWxyo70AWKKKKACiiigAqlenirtU7sfKTjnFAHI60xCMe+K+ff2wPBl78Sf2adQi0yFru98PaimptbxjLtGqurkDvhJnY+yHGTwfoTWoiUYAHpXkviLxZqngPUG1PTdjtjEkEoJjlXOcHGCD6EHI+mQenD1nh6saqWsXc5sTQWIoyot/EfKXwn+NPwn8Z/AXR/hr8V9T1Xwy/h65eay1TTYXkEyMzkL8schDASMCCmCFUhskiuK/aX+PPhDWPg6vwp+EOjahc+D7G5W/1TXtQjfdK3mAIQCAVDOVyzBeQFCgcn2Pxj4z/Zx1W/lvfF/wAItQt9TYkyDQ5THC5JyWIjngBJPOSuTk81nwftLfAvV9C1HwPqXwhn0zwNcSR3Bj0qVY7i4mRiVaYI8ZJHGCZWIAI5GAPanisA631iMJczd2rqy9DxIYTHqj9XlOPKlpvf5nefsf8AhLQvEX7E/hRvFM8Vv4e0jVLzVb8zkhDFFLOSCR0GSCe5AIHJFfIvxc+N+h/tT/tH6Zc+Ndck8J/CvTZTBaJ9nlkaKzUgtiOJGImmIAJxhQVBJCAH650H40fAy9+G0/w0tPBWs2/w9nG97J7txKzGUSkFhOXALgHIl56YwSDzJ8EfslscH4b6yT/2Ebn/AOTKwo4nDQqTqSTu9ttP+CdFbDYmdKFKLVo77/1Y7jXP2pf2Ydd0nRtIHj650/SNHgWCz0+y0i9SGJVUKvBtSSQoAGTwB6kk+ifBzVvhN8Y/CvjLTfBHiC48Q6Hd2o0zV4ri0lg2iZXVceZFHklS44BAzyRxnwy3+GX7Js/K/DnVVPvqV0P/AG7rp9G8Y/Cb4OeFdd0n4Z+GrrQzrIQXb3V3LKDtBAIEkshyAzAYIHOTnArjqSwqXNScubzsddKOKcuWqo8vlc+Zfhp4r8T/APBPP436/wCH/GWiXGr+EtYjEFx9nUAXturHy7qAsQrMA7AoSMb2UkEAj6cf9rP9mdLE3o8S6gZCA39mLpl1v5IG3Ji25HX7+PcmoT8fvDXjHRU0H4heG9P8Y6UhzG14itLGcjkFgckAYyCp9Sa5yLwt+ynpMwvrf4bXk10mSsVzeTywkkEEFGuWUjBOMqcHBABAI6JYjC4i068WpeXU5oYfFYe8aEly+fQ9E+FHxN8BftPeDvFOqeGPD1z4dl8O3AXF4o3TwFCysxUlQx2uNu5iCo5IYV85f8FOot3xo+H4HGNDjH/kxJXp3i39pyyi0H/hHPC2iad4S8OqeLHTolQMMg4O0BQDgEgAE9CSKh8W/GL4F/F5tJ1T4meCNT1bxFptqlpFPY3kiRbVJbgLPGACxJ5UkZxkgCssNiKVDEe0UXy9jbE4erWw/snK8rnuHxxSD/haegNJjzNlsOev+ubFfI37VERb/got4SbGR/aehf8Ao2Ktj4xftQjxv47i17Trf7FBaCNbWGVgzYRiwL4wCSxJwOgwMnGa6TU/2hv2f/HPjCw8eeLPh7rknju1aCZLq1vHaFJISDEQBcRqQCoPMfOOQeanBV4YepKU1dNNF4zDzxFOMYPVNM9R8ciL/hsDRs48z7ZafX/ULXznoNyP+HpNxHnrrs4/8k2rN8X/ALT91q3xqj+INrYoht72K4hsHfIMcYVQjMB1KryQOCSQOAK9Gsv2gf2e1+IZ+JkHwy8RD4jtI10bv7Yxh89kKE83OzBUkZ8rvnbmlhcTHD891fmVgxeGliPZ2fwtNnmvxNldP2kPHeDx/bdz/wCjDX1N8HJmazhyewr5L027vfiD8Q9X8S3kCQXOq3st48UYJWMuxbaCeSADgE8kDnmvsb4UaU1tZxArjAFeeeie56Ix2pk8YFdbZn5RXK6NGVVeK6qzHy0AWqKKKACiiigAqvcLuB9qKKAMHUrXzFIxnNeYeOfDQvreRducg9qKKAPkv4pfCiWaeV0iJySelfP+v/Du+sZWKxkYPpRRQBhxSappLFVVwB9am/t7VjyA/wCtFFAE0finWIuB5g/Omya/rVzkYkIP1oooAjFzrRJIEmT9acZ9clGCJCD9aKKAGjR9auuSrnPsalXwfrEnJWTn2NFFAFq2+HOrXRwUc/ga0P8AhUmp7c+W2foaKKALGn/B/UZ5RuiYj6Gu+8PfA6c7S8Rz9KKKAPZfAHwjNjNGzRYwQelfSHhHw6LKFAFxgDtRRQB6DYW2wAEdK3LcYA4xRRQBYooooA//2Q=="/>
  <p:tag name="MMPROD_12196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2196LOGO" val="/9j/4AAQSkZJRgABAQAAAQABAAD/2wBDAAMCAgMCAgMDAwMEAwMEBQgFBQQEBQoHBwYIDAoMDAsKCwsNDhIQDQ4RDgsLEBYQERMUFRUVDA8XGBYUGBIUFRT/2wBDAQMEBAUEBQkFBQkUDQsNFBQUFBQUFBQUFBQUFBQUFBQUFBQUFBQUFBQUFBQUFBQUFBQUFBQUFBQUFBQUFBQUFBT/wAARCADIAM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KKrXl5Bp9rPdXU8dtbQI0ks0zhEjRRksxPAAGSSewoE3YsUHpXy78Wv+CgHgLwFdy6d4chm8capEzJJ9hk8q0jYZGPPIIbkDlFYYJ5yMH5N8f/ALZPxb+Is4EOsjwpYpL5sdtoYaFh8jLhpCS7DDkkE43AEAEDHtYXKMXirOMbLuzxcVnGEwukpXfkfqLrGt6d4e0yfUdVv7XTNPt13TXd3MsUUYzjLMxAAyR1NcpP8cvhxa28U83j/wALxQzKGikfWbcK47EHfyPpX5SW2gw+NruHVvGHja5e4ubsW13LeLcX94kQTInO7AdATtC+YGGSQuKzNa+G+o+GoLOXVtKudNS8QyW4u4jG0qDHzhWAJU5wGxgkHBODj26fDnM+WVSz9Py7njVeIXFc0aenqfrQn7QXwukYIvxH8JO56Aa5anP/AJEra0n4l+ENe1ePS9M8VaJqOpvF5yWVpqEMszR/3wisSV4POMcV+Rg+D+tSeDW8WRaS0/h2OXyZL+B0kSF8gBZApJjJJXAYDO5f7wzm/wDCudUGh/27HpF+ujq/l/2mtu4tw+cbfNA2hs8YznNV/q5F35auzt8+25kuIpq3PRavr8j9qgc96ByK/ID4eeN/ij4XtrtPCHizVrWx0uFdQmtDfZt444pEAIjkbaRkopVQdynBBUED3n4bf8FHPEehQWdh478Nw66olRJNY06QW0qxZAd2h2lJH6nCmMHAGBnNeXiMixVG7h7yXb/I9XD57ha1uf3b9z9ButKfrXDfDL40+DPjBpgvPCeu22pgDMltkpcQ9M74mwy4JAzjHoTXcfWvnpQlB8slZn0EJxmuaLuh1FFFSaBRRRQAUUUUAFFFFABRRRQAUUUUAJjijpQa8e/aU/aK0f8AZ88G/bZlS/8AEF8Gj0vSt2DPIMZdsciNcgsfcAckVpSpyqzUIK7ZjVqRowc5uyRrfG34+eFPgT4bm1DXr+FtSeJmsdHjkH2m8fBwFUAkLkYMhG1c8nJAP5sfGn9o3xt8f9Tuv7Tu5dH8NOw8nw/ZzN5AUHK+YePNcHksQBnkAAADivF3i/xB8UfFV14m8VahJqWrXOAWYYSJATtjjUcKgycAdySckkmqmI8bQQR0I61+mZXkdPDL2lZXn+R+aZnndTEy9nRfLEitrCK3UAKBirPA4HFfXXivRvBP7Qd6V1m3t/hz48v3i/sjUck22uxyIHiZ48AgsCF392IAaQjYPl7x14P1D4d+JbzQtXe0N9asVf7HdJcJkEjkoTtPGdrYYAjIBOK9zCYuFb921yyXT9U+qPGxuBqYZ89+aL6/59j2vxrqL+Mv2QfCGqGSSS70TXptNvCuFWTejSI7gYBKqYlBIJwTzyc+Qa20l74K8M3crf8AHvJd6ZGO2xGSfP13XbD6AUnhL44an4D8PaxoEUVhqugaqVe60zU4POhZ1xtkXBDKwwOVI6A9QCMiTXvEXxJuIrfSNCub+GzUrDY6Hp7NFCCck7YwSWJxlmJYgKCSAMc9G2GlKM2uXmbT8n/wTqqy+tRUop8zik1bsex/Br4tn4Uado1hq9u174P8QS3aaxYSAlJraQRQ+YoHVkMcnTkjcvBIIqfH34aj4SWGlaRZasuqaHqd5c6rp00UodZrVo4BC7AYBYDzBkcEcjAOB55r9j8UptDs7XXPDPi06TpqkWy32mXIjtlxyFLJhVOBkAgHAJ5Fc3e/EW+1mz0nTtTu3urTSY2gtIJgB5UZcuyZABI3E9SSOgwAAM6apuuq9Oa1+JX37P1Nas5qg6M4PpZ222v8me82+laV4T/ZRh1rV9IsNT1jxBrTwaTJdLmS3tkBEjoykMBvRxjO3LKcZJJ4TwL8JE8f+BfGPiAavbaUPDa28sovEYxTLKXUKGUFlfKAAbTuLAEqBkr8SvjLafErwv4O0e10z+xLfw3ataRWscwlik3Y3S5IDKzFFyCWBIyCDkH0T4U2Nkn7LHxJmvNUtdIi1XVbGy8+5Y7mELLMyog5kfaxIUdeSSACRLlUoUHOTtKc152Tklp/26NRpYjEKmleMIel2l/mfPEFrqXhy9sda0ya50u7jdZrW8hyhLI4YMp6Ha6g9wCBnpX27+zn+3yuu6jZeF/iattp1/LuSLxGrLFbStkbVmTG2MnkbwQuQAQtfKmtfEGZ/Db+E9GD2fhQT/afs9wqvNcT4UGeRyCVYhVAVCFVQB8xLM0HiX4NeIdM+H2j+MLrTJxoWp7glw0ZHlkMQu4HkKwAKscA5wOnMY7L6GMivbJRk27a6+X/AAw8Fjq+Em3QblFb/wBfqfr9Y39tqVlb3tncRXdncRrLDPC4eOVGAKurA4IIwQRwQQas8EZHOa/N39kH9rtPhAtv4G8bTCPwbl2sdTERZ9PdmLlHCglomYsQcEqW5+U/J+i1jf22oWNtf2NzFd2NzGs0NxA4eOSNgCrqwOCpBBBGRg5HFfmeMwVXBVHTqL0fc/ScFjaWNpqcHr2L1FIGDcg8UtcB6AUUUUAFFFFABRRRQAUUUUAcb8V/iXpPwg8Aav4r1pyLOwi3LCp+eeQnbHEn+0zEAdhnJ4BNfkZ438baz8YfH+p+K9aLy32oTEw2wdpFto8nZDHnkKoIAAAycnGSa9u/by+Nq/E/4nw+D9KuUm8PeGWKyyRNuS4vWA8w5HBEY+QejeZ1BGPn1IWghQlGVGB2sQQGwcHB788V+k5BlypU/rFT4pbeR+bZ9mMq1R4en8Md7H0T4T+HerfBiPwj4muvDHh/xpout4S+vLopeWdiPMKvCXDGON1VdzTMCAcqCAr78v4n/s/6qZ9d8a+HBo9z4Almu7u2vNMvkkitoVLskTDIKsQAoUAgMQpINc78Dvjhf/DG+n0i7t4tc8HauRDqWiXrAQuGAUupbhHAwCTgEAA9FK4Pi2K18afEmbwZ8JrfVbnSdTvBHZWNzcki4YEkSEEAKijJBkyyqMsckgei1Xo15VKkla2sujXZ66NdDiTw9ehGEIv063+7VPqZfjj4h6fey6DNothPpuqWFlbQTagLlmnuJoo1QOoBxGFCqqhckhQSckge6fB7/gn94z8dPbal46vP+EQ0Vwsn2GLEmoTKdjYxysOVZhlizKy4Kc19Pfsz/sg6D8A411q8mGueNJ4PKn1BsiG3DYLpAh6DIA3kbiB/CCVr0T4ofDzXfiJa/YbLxvqHhTTmUrLHpMCLNNkEHMpO4Dnou33Jr5THZ5OX7rCaR79f+AfT4LJI/wAXF6vt0PIIPhJ+zl+zlGZtWj0mfVEikT/icy/b7uRS/mYEHI3LhVVggbAAJJJJq6r+3x4ZhIi8P+Eda1UKdoa4MdrGR6rgufzUU/TP2AvCenyGR/EGo3UhJZmljQliTkkmuz0v9knwrpYG27nkx/eRa+VqVZ1XzTk2/M+pp0qVJWgkkcPpv7c0lxMn2r4eXkEBPzPDqKyMB7AxqD9M10Vz8YPgx8ZrcWni/RYYZDE8SDxFpylo1b5W8uZd3lkg5yGU9xgjjtof2efDcKgB3I/3VqK6/Zx8NXYIaSQA+irUJuOqdi2ovRq54z46/YK+GvxMsm1v4e6w3hueYFk+wyi7092ILcoTuTO5eFYKoHC818WfFD4R+NfgfrL6f4t0mSG28zy4NVt1Z7K5JBI8uXABJAJ2kBhjkCv0x0L9nSw8J6smpaFr+oaVdKckwBdrjIO1l6MDgcEGvQvEfg3R/HGiHS/E+l2Gu2jZLRXNsGjDFWXcoYna21mGQcjJ5Fe/gs6xGFklN80ezPAxuTYfFRbguWXkfmF+z7o/gDUtQ1DXPGepSzw6HbSagPD8duS+ohACFRs4YDkshxwM5KhyvU+PvjFo/wAQ/FfgrxVq+q3EZkmVLrw7DGJbHS7BZGSSLjBkaZEDEYHDYJxtC8/+0h+zDrv7Mmt22u6JeXeo+EZJl+zamWAuLKbOVSUqAAcjKuAASMYBwDleHrHxV+0pqlho2g6RoVpcWcSGWHTbaDT1kyQr3cwGN5B2htoO3cAqDcQftqdSli5LGc/u211+HTt69d/kfHTjVwcfqihaX/pX4nnPihNN1LVdRk0y0ktNMknka1tpn8x4oixKqzY5IBAJ74r7E/YF/aRmkkj+Ffie7iUwxf8AFP3DqQ0gBZnt2bOCQMFOAcBgTworhdZ0X4ZfBDwbqOjlJviV4o1iM6XqF7p1wIrPTmLLJsjYBgZAyoVJDbjGc7QGQ/PfjHw/rnwt8btETLpfiHRLqO4hlC7XjkXbJFIAc4yCjAEZ5AI6ili6VLNKDgk018Le78+4sNOrldaNRu6e6Wyv07H7OI5tp/LbJRuVP9KuZyK8t+BXxPi+NvwZ0HxPBIj6jJAI72NMDyruMbZkwOgLAkA9VZT0NejadeC7gVgecdK/LJwcJOElZrQ/UITVSKnF6Mu0UUVBoFFFFABRRRQAhrzz4+/E9Pg58IvEnirMTXVnbkWkcpwJLhyEiXoSfmYEj0B6DJr0POBzXw5/wU3+IBttA8HeB7e4XzNRuZNUvI0k+YRRDZEGXurPI5BPGYe+OO3BUPrOIhS7v8Dgx1f6vh51OqR8L6d5s3mXNxI81xOxkkkfJZnJyST3JJJP1r6I+Cv7QXjLRdAsvAulahaRR/a/Ms/t9qk6MjBjJbkNySWwyBSGLEqMllxxfwN+Eum/E+18SjUPElj4aGm2kcsVxesNm5pACWGQQgUEFuillJ6jPTav+yP430rTDrVjf6DrmgQxtczaxpepK8EEKgs0hLBWIUAkhAx44BNfq9epg3H6tWsmtr7H5fhqWMhJYukm1LexS+Mn7Rs3jHwxqOnP4M0Tw9NeXIlh1CysFhuGswWPlM5BLEsEJZSoOxgQQSB9ZfsNfs2RfDTwjF408Raei+MtYjLxM5YtZ2bhSsW04CuxBZuMgELxg5+TPgN4Y1H9qP8AaetbrxJKL+CKQ6xqxdCyPFEVCQ4BACljHGAT90HrjB/Q1/iQ2qftB23giydGtdL0eW/vyOSLh2jESdOCsbM3UgiUdMV8XnWIVCKwdHRby169j7DJ6DxE3i6rv0R8c/t5/HzxpZ/GT/hC/DfiTUvD2l6ZZRNc/wBmXD2zzyygOdzqQSAuzHIHLepz8ur4i8Tgc+KNaP8A3EJj/wCzV65+3Hx+1f4p/wCuFl/6TR143u96+oyjB0HhIScU20rnyub4yssXOKm0kWv+Ej8T/wDQ0a1/4MJf/iqP+Ej8T/8AQ0a1/wCDCX/4qqu73o3e9e19TofyL7jxPrmI/nZa/wCEj8T/APQ0a1/4MJf/AIqj/hI/E/8A0NGtf+DCX/4qqu73o3e9H1Oh/Ih/XMR/Oy1/wkXifH/I0a1/4MJv/iq3vBHx++Ivwi8Q2Gr6Z4s1e7tLaZZZ9KvL15rW6TI3o0bkqCygjcAGXOQQQDXL7veszXT/AKI2TniufEYHDypSTgtux0YfHYiNWLU3uftje2OgfE7wXHBqVlb6voGt20cn2W9jDJLGyiRcqe4wGHcEAjGM1+Unxh+HGt/sx/F7UNCgu5xZywyPpuohNguLSaNkZeSckB3jbnJIJ4yK/R641q58P/APwZqFnJ5NxDZaaUPX/lmgIPqCCQR6E157+3B8PI/i3+zt/wAJPYWqvq3h9RrEDAjesG0faY8nsEG4juYV64AP5pleMeExPI/hk7NH6ZmmDWLw3tI/HFXTPmm7+MGnfBrwX4Os/hbPEt/dQx6jrmrXJinluLnYR9neI5KLGWcAEDHBUklmbxPxf4h1nxzq994i1yea/vr6Uma7dAFdwAAowAAAoACjAAAAAAFWvBmt6bbfD3xIX0Szv9YkaCG3v5izvaQuHErCMkoTlUUMV3KZAQQcY+kPitZzalc/C/w3Z6zDofhCbwbDd31he3a29pGpDEySBjgyM5QKxBYOARyCa+/jOnhKkUoXcr+897bnwzpVMbTbc7KNrRW172/4cyP+Cc/xPfwx8UdW8C3l06adr0DXVnCcbPtkYGccZBaINzkA+WBgkjH6AxznTtfnt2OUmxMn0JOR+YP4Yr8aPCni2b4d+P8Aw34pgMitpN/Dct5QUsyKw3qNwIyV3AEggZr9i/F9xsi0nUoXWSHzNvmIQQyOAQQR1BwOfcV8TxBhlRxSnFaSR9hw/iXVwzpy3jodaDuGRS1V06cXFqjg5yKtV8ufUBRRRQAUUUUAFfll/wAFBNau9W/acuLS4NsYNM0u1t7YQBt+xg0p8wnjdvkbGONu3vmv1MHSvyP/AG2JGb9rnx4CcqhsQoPYfYLc4H4kn8a+l4fipY1X6J/ofM8QSccE0urN74R/CDQrvwjZ+MNa8Xapo93JNJ9l0/w/ZNdXnkqShlOwlkVmEiglQDtPJyQKfxN134dWWlT3fw8k8Tafr0du1lqUkljFDY3ccqskhkRWHlMysRhV2kjhVJLDyCHSdUm0qXVYrG7k0y2kEUl6kTGGJzyFLgbVJzkAkE5rqde1Xxte/B5JNQu7q/8ACUuqxrHJdSO5huY4pQqIWPClHckLkZUZwRg/oFSg/ac8ql9dtEvTbXQ+Ip4lew9lCny6b6v5+R9Yf8EwfCQj8N+OPF0ojzdXsemRMGbcBEgkfIztwfOTBxkFW5wa7f8AZmun8W/Grxd4ucMRqX2h4ix6RmVPLXPfCBR+FV/2Bntdf/ZMvdO0OVrfVkvNQtLqVkIC3bDcjAk/MBFJAcjuCO1dV+yloy6dbGQLgm3I/Va/LMxm6mLqN9z9Ky2ChhKaj2Pin9uZtv7V/inJwPs9l/6TR14nPfJbgliBXsX7d0kjfta+JoLeJ57iSGwSOKNSzOxtowAAOSSSAAOcmvev2Yf2GbLQ7C18ffF1UhngxeW+g3UgSC0VTuWW6bOGPAPlk7VHD5JKr93QzKlgMvpuWraVkfCYjLauPzCoorS+58USQ6lDp66hLpt5Fp7bNt29uyxHf5nl4YjB3eTLjB58t8Z2nDFuVZN2eK/XfxJ468L3n7OXibxP4eit7/wtZ6FqBt4IoPLhkit4pUMaIQAEzEVAwARjHGK/Jn4J/CrxX8e/EcegeFLFrgxmNr69chYLKFmCmSRiRnAJIQZZgpwDg40y/PFiYTnWSiomWPyN4adOFF8zkR+GtF1nxvrUOk+HdKutY1CZiiQWkZdidrORxwDtRzyR90nsaqXAudPvrmxvraayvbWRoZ7a4QxyRSKSGVlIBVgQQQQCCCDX7DfB34N+E/gp4ej0Hw1ZW8N0IYjfXYUfabsgMFklPJwT5hUHgZbHevzB/bR8ead4x/aj8Wx6DH9qa1mi0ljBEwee6hRY5F2kAsyyBowQCCEBBIIJywWevFYmVNxtC2/U1xmRLC4eM73k+h5hLf4kEcatJK2cIgLE4GTgDnoCfwq78SPBHiv4fxRR+KPDupeHzcNJHAdQtmiWYptD7CQAwG5eVJByCCc1+jv7If7M2mfAnwjaeLPEtq0nj3VFEbs4JNmkrKEto0zgMSF3MQCCWBIUGvMv+CrusW8XgzwJpfnKLye/uLlYcPuMaRqpbIcIADIo+ZSxz8rKAwbnnnrr4n2FKN46q/U6IZCqGG9vVl72jPoDxQf+MbPCJ/6c9M/9ASu38BWUWr+A7jTLgFoJo3hdcDOx1wRg5Hc9RiuI8Sru/Zs8IDHH2LSz/wCQ0rvfhfxowXplR+n/AOuvz+T99vzP0GKvBLyPyN8J6X4j8HfFO58NaS4tfEdnqcukpCHWRXnWUoIiWG1wXUAbhtJwTgdPXdW/Z1+OnxR1d9Z13RLy7vJVAN1ql7BGVUZwoRnBVRknaFAGTwM1xfx+M3w+/a38aXWmFVurPXV1SEleBM+y4BIHX5n59a47VvGGv+K7pF1vxDf3+9gGl1G6lmCZOCTkscDOeAT6A9K/XMP7atSp1Kbivd3au/zR+UVnRpVKlKqpP3tk7I0Pi58LLz4d3mr6bqGoWEt3psltBNBHOPNdprcTFo0zlo1+6X4GSvAzgfpZ8GddbxV+yX4Q1K9tDpckWiwKI2kDZ8jCI4I4AkEYYDqA4B5Br8u/H/h3UPDb2kV/dW18tzaJcWtza3S3EUkOSq4YEkYKFSpAKlSCBjFfo5+y5dNf/sMaLK/WPTNQAz6R3E4H6IK+d4ijejTm2m72uvQ+g4fkliKkIx5Vbb5nvHgm/F3pkRzklRXS15v8Jrwz6VDk5O0fyr0ivgT7wKKKKACiiigBOtfkj+3FayWn7W3jSRwQtzHYyof9kWcKZ/ND+VfrcK/Lv/go/wCGH0D9oaw1gPeyQ63pEUm6c7oUkiZomjiPGAFEbFefmkJz8wA+jyCahjUn1TR81n8HPBNro7nWfAzSvi5r3gTwXaaDpum6n8N5Y5odRsL024iuA13MJvNDfvCwBUgrwAq4755b9pzRPiy3w/ttQ+IOsacdNtdQit7PRtLMQihZ4pTuIjAwFWMKu4scMQCOc/O1xrd7e2NlaTXMkltZxtHBFnCorOzkADqSzsSTk84zgAD0TQPgd4j1L4R+IvGty7aVo8UKmxgnkEbam6uGcohI3JHEJXz3K4AOGI+7nhlQqqtOUVd6e7rq+99/Ox8bDF/WaPsKcJOy1d9NF27dlc+1P2AdRHiL9lC50zT1FrfWN5qFgZlUAtM371XJxyQJkGTn7oHQYHpP7PMYh01AFwTFg+3I/wAK+Xv+CX/jlbTXPG/gya4Km5SLVbaF5OMqfLlKrjGcNFk5zhV47j7I8DaUNA8X63YKuyNXaSIDoEYhlx7AHH1Br81zOk6WLqRfe5+h5ZVVXCQa6Kx8V/tffEbw78EPj74s1/w8JtU+KuqafaxW13c20bWmgRGLY0ke4lnuWWNcHaFVZTyclT71+yr4h8R+MP2QH1b4mX51uO9t74LLdD99LYjdGFmLD5mJWTDEHKsmcnJPxV+3hp8uuftiazpdtJFHcX4062jedwkas8Eagsx4CgnJJ6DJr9Jv+FWQ6L8K9D+HOiu1tpkFtDZy3ewBhBHtMjcDb5kh4x0y7HBAIrqxip08JRS1lLW/kceDdSeLqt6RRwv7NmnWlx8HpfAut6ebzSZIp7domRmilt5t3mRNjpku+enDdj1vzr8Ov2UPBeqWHgnQbfT724xLHpsHmu1xMEEaNJIxLbQEGSW5+YjLMSeY/aM/a98I/snWWneG9J0dfEviEKGOj292IBbQ4yJJpNr7WbIIXaSeScDBPo+g6hY/tF/Bfw14mbSxYy6raQ30Vs8gkNu7Y3pvAG4DkZwM4BIB4HkulVhTU2moy/E9eNSlOpyppyR4J+z5468at8UdS8S+I5J9bfV4EtLiNECmNFYtEI0AAAUswA7hmJJJzXvup+Dfhf4U8Vt8RbzwzZ6d4jBZjrH9mOs5ZlKsSQnLEMQT1OTzWb468ceA/wBlLwFJrWtzLHPJmOCCIBrm9lAz5cS+nqeAOCTXn/7LP7alj+1D4q8R+FL7wk+hXNraNewKbkXMVxbB1jcSZRdrgyJwAQQx5G3lxo1vZurFPlXUU61H2ipSa5jt/hn4r1f4zfEi98RTQtp3hHw+Gg0uzc4ea5dSrXEmO4iLKF6L5vBJya/OP9t74oj4vftDa5/Z7veWGjsNEsVTD7zGxEhTA5DSl8dcjBBwQB+s/grwlB4Otb+ytIxHaS3TTxgHPBVRg/goFfmN47svAv7DnizU9O8I3Evjn4mWscYi1HVrRRa6EzIG3JHkiWYqykE5CAgZJ3CvTymSjVlJK8raf10PMzZOVOMXLljfU+7/ABSjWf7OvhOC4XyZ1tNNjMbdQwjXI+owfyruvhep/sMMfQAH8K4nx5dza/8AAnwvqOoSfar6ePT7mSYqFzK8YLtgAAZ3NwAAM8Yrp4teh+Hnwf1PxFessMGn6fPqDs4JG1Iyw4BychRgDk5AHNeO05Sst2z2E1GCfRI/LL41+Io9V/al8capeOxt4PEUsLtCNzeXDKIgVGRk7Yxjkc9xXpUf7SHhPXNUMf8Aworw3f3N1MQkcA/fSszcAYiJLEnsOSenavDvhDoul+MfHUB8TagNK0WV5bvUb+QswiTBYknliWcqo5JJYDOTmvYdR/Y68R6lYNqfgXxDoPj/AEzcVRtNvFjmJABIZWO1SARkbyRkcciv1fkwtOnTpV200t9UvvR+XKWMqSnWw6TTl5N/icL+0fdRy+KrUx+GIPBqf2bC39hwTCQWm4swBIAwzBgxUgEFiCMg195fs8276F+wjoyYyZNHu5Pl+biaaVu2e0nPpzmvzH8c6Xc+FtS1DSLzyxe2UrW9wsbbgkinDrkcEqwIJGQSDgkYJ/VF9FX4NfsjeH/D1vZ/2Xdf2ba2U9q7fMJ5sNc55OWLNMSAccnHHFfP8QuMKFKmnfqe7w+5VMRVqyVujOt+C7k6VASf4RXrNeU/BmIrpUHBwFH8q9Wr4Q+5CiiigAooooARiQOK+Of+Cmnw/bxB8IdG8V28O+fw3f8A7yQFiVgn2o4wBjBdYSScYAwOtfY2c1zfj3wXp/xG8Fa74W1VWNhqlrJaS7DhlVgQGB7EHBHuBXVha31etCqujOTFUViKEqT6o/Hr4L694K0LxXBqfjrSr/W9Ltk8yKxsvLKyzAjaJQxG5AMkqCMkAHIyD6P8Rfifofxx1WzbxL4sm02xtb5RaQDSDFFY2TACZFEbSFnASMrnIJDZIBAHguseHtR8DeJ9W8N6xC9tqel3L208bqVJKnAYA4OCMEHuCD3r1f4a/s3+JfHUB1fVWj8IeEIUWa48QaviKDy2AIaMEjzMgjBBC54LAkA/rcvq8ksVOVtNOv3L+rn5VQliYuWEp0766/8AB/4Jzvw8+IMnwB+OeneJdLvP7R0/Sr94J5bYgre2ZYpJjI53JkjIyDtPBAx+xmlT2HiIab4j0y6jvLO7tAYriE5SaJ8OjA+nJI/3q/In4y6X4D1GKBfhzDrV/Z6Nbrb6jqdza4huQWO24JABQ7mEeGVQRsAAIJPvX/BPz9qRPDV3b/CnxVcOLK6mZtE1G4nysLtjFpgjhWO4qQeGO3HIr5fO8E8TTWLpLVaPufS5Pi1hKssJUej27HIftLeLtO+H3/BRG38T6vBLcaZpVxpt1cJAAX2i3j+ZQcZIOCBxnGM17r8df+CjXhXR/DbWnwwlPiTX7tGVb6e1mgt7E5ADMsqK0jYzgAbcgEnHB4D/AIKA/sv+NPEnxQtPHvg3RLrxJa6lbR2l/a6fGZJ4JoxhHK9SjJgZAwChzjcM/KqfAn4rJg/8Kw8XA/8AYEuf/iKywtDAYqlSqV56xVmrorFYjHYWrVhRhdSe5yerz33iDUL7VdVupdQ1S9lae5urhi0ksjEksSepJNfoN8D/ANtf4TfCf9nnw1os894uu6RYiCXRLLT5d802cuyyNmP5mYsSXGSSQo4Wvik/A74sEY/4Vj4vx/2BLn/4imf8KH+KxOT8MPF3/gkuf/iK9rGUsvxkI05VElHs0eJg6uYYOcpxptuXdB8WPi34p+PPi+TxJ4suUknVTHbWcAK29pHnISNSSRzySSSTySa9r/YR+OPgn4F+J/FTeMZ102PVYII7fURZPO0ewuWQsgLKrZUkBSCVUkjaM+Lj4G/FgDj4Y+Lsf9gS5/8AiKa3wJ+Kz9fhj4uP/cEuf/iK0rRy+rhnhVNKPk0RRlmFLE/WXBuR9M/tN/8ABQO88aW83hn4XNe6Pp/nDzvEZZoLmYJIrL9nAIaNG2nJcbmVsFV5z8VavG7RTTzyvPPKxkkllYs7sSSWJPJJJJJPJJrvF+BXxWTgfDHxeP8AuCXP/wARW94F/ZO+KnxJ8Y6PoV34O1zw1p17OUuNV1XTpoYLaNV3OzFlGCQCFBwGYgAjkjKj/Z+AoNU5Lbe+rNa39oY+vF1Iu19uh+pGn+GpPF/wc8DaarmJJLTT5JJcE7EWFWJ46E4wM9yK+cf+CkfxjstC8Dad8L9KuEbUtVeO41CCI5NvZxENGrYIwXcKQOeEYnGQT9GfGb4x+Ff2ZfhlFqepo5trZI7LTdKtmHnXLhQqxpuI4VRlmPRQTycA/kJ4r8Y6x8UfHGp+KvEl55+q6pMHmnKgKigBVUBQAFVQqgAZwo6nr8tkuAlisR7eS92Lv6n1Gc49YWh7CL96St6G74D1LRdF0XXLPXtOv2g1mzFtbajZFS1sySpKSI2AWQFo41YblIUnByRjs/DPi6DxjHpMuraloHhIeF1ku4ZdPt5LS+vFVS5ij8sCEu7KAGYqwLE/MPlPpXhP4Qa03h7X4PiBqUvgz4P6I5mEcCxltRkBGySFypMjPhT5ozu3BEABwvz/APEq18K2s9nqHhCTU00i8jci11gp9phZWKnJT5WQjBBAyDuByVyfvYVKVeUoLp1Wq28+tt0fIThXwlOM+ltno9/vtfYufBfwfcfGX4/eE9DuF+1i/wBSF1fGRN6vFGTLNvAIyCqsDyDzxzgV+jP7VOuJfeI/B/heKQtKrPqU8Q7L/q4j6HJ84e2PcV4h/wAExvhJdQnxF8TtSgENpdRHS9KkfOZEV908gycBdyIoPJyrjIwc9Ppusv8AFX40a74gWT7RYG5NvYuPu/Z4ztQj2YAt9WNfnueYlYjFOMXpHQ+3yPDOjheaW8nc+mvhdYm20uEEYIUfyrv6wvCliLTTYxjBwK3a+cPogooooAKKKKACq1wxhYSdV6MB6ev4VZpkiB0IIzQB8Af8FKPgHIZLP4taFal/LRLPXhHjG3KrBcEdTjIjY88eX0AJPzP8MfF/jT4hR+Gfhjpmo2j6fJfM1pFqFvDLHAz5Z2zIpwFAdwBzknGSQD+vmoafZ65pt/oGrW63dhfQSW0sEvKTROpV0PsVJH0PtX5MftNfs/a5+yv8T477Shcp4SubwXGg6sjktBIuHELtklZEOdpPLqu4ZIYL9xkuPVSH1Sra6+Fs+JzjBSo1frlK9n8SR6h8dvHFnpC6B4HuNTupfAnhx42uIZ3L3/iGdWJckEgpDuyodiq8syCTYqj5V8TRabcavdy6MLmHTzKXtluSPOjUnIVipwSvTcMZxnAzgGra5ceItVvdUvJDLd3kz3Erkk7nZixPJJ6k9TVTdX22HwkaVNRbvfc+KxmNderzRVrbdz7c/ZM/b8nsLq28H/FfUI1sRGsVj4mm3blcEAR3JwRtIP8ArTjbt+fOSy/ecmsSavoUep+GpNO1pJ4xLaubrbbzqQSCJUV+D6gGvwrmhSZSCM13vwf/AGgPiB8A9SE/hTWnOnsSZdGvmaawlJ2ZYxbgAxEajepDAAgEAkH5PMeHudurhnZvofT5dxDyJU8SrpdT9KPFf7RHxG8Fs39q/CCWKFc/6RDq/nRYHfekJAGOeSD7cGuW/wCG2te/6Jsv/g2P/wAYrzn4e/8ABUvT5YFt/H3g65tZRE5e80BxKjv5mEQQyEFR5ZyWMhJZThQGAHsWmftUfs2+N59p8RaLb3DgM51GwlsiCQDgySRqpx0OGI4r42rgMVRbU6bPs6WYYWsk4TRhf8Nta9/0Tdf/AAbH/wCMVNaftneJr+dYLb4YNczN0SLVGZj9AICTXUXnxl/Zw0S3a6k8WeE5VTkrBdrdMfoilifwFcT4k/4KJ/BXwPamDwtBf+IZWhkdE0jTTaQLIPupI0wjIDHHzKr4BJ56VlDCYippGm/uZrPF4emrymvvPavh548+IfjGWCbVfh9beGNMlG83F5q++bb7QiENn2Yr9emcj4+ftW+Bv2fbRE1m8Oqa3I22PRNNkje7XKMyvIhYFIyQF3HuwwCM4+Ifi3/wUg+IXja6ltfBNnD4J0gqyCVgtzey5JG4sy7U4wQFUlTn5jxj5avZ7zWdSuNS1W9udT1K5cyT3l5K0s0rHqzMxJJPqSTX0uB4erVWpYjRdup8zjuIaNJOOH959zrvi58X/E/x48a3HiPxNdu43OLKwDAw2MJYlYkAABwMAsRliMkk16B8Gvh74D+Jfha98NSeIH0b4i3kqS6dNqESrYvtDAWquCW3OSCWIBB2hQ2GDeJggcAYFKGK4IyD1zmvv1g1CiqVF8lj4OONcqzq1o8197noGvyeL/hn4gtvD/i2ynvItGcvHoWsySy2W05XciK4G05OGQjJ6Gs7QvDut/tD/FzTvDmi2sdnPq13sSG1i/0fTbXcWYhARiOJSTjOSR1LNk6vjH4+av8AEPwlpPhrxJLqGrHTrR4bJ7aVTPdXbSfummJQtIqodoUfMTzuyTj7p/ZK+COjfsq/CW9+IXjWWSw8RarZxy6h9rjCmwhLZjtkXG4OxZNwJyXCjA28+BmOP+pUHzJKo9NNvWx9DgcD9crJQk3TWuv5G98edU0/4F/AvQfhn4ZufKv7u1j0yFUwJRaqMTTNjoXwVJ7mRiMkHFX9njwP9hsoHKYOAa8d0K71j45/Ey88WawhDXEgS2t+q28Ck+XGPoDknuxY96+0/h94bTSdOiUJggCvzBtttt3bP0uMVFJJWSOxtIhDAigY4qakAxS0igooooAKKKKACiiigDO1SzNzESpKSLyrA4II6YNch4y8I+H/AIw+EtR8G+L7FLy1uo9rxngkjlZY26q6nBBHQ+1d8wyMVh63o/nlJ4TtnibejY6EVSbi007NEyipJpq5+QH7R37NfiX9m3xhc2s0N5q/hJ9kll4gFs4hw5cLDK4GxZhsbKg8jDADcAPK4pxKAQRiv2y1XVdI8U6ZqHhnxjYW7WGoRm2ljmBMFwjDBUn+E+5I9iDXwr+0h/wTn1vw5qdxrvwmhbVtGlZpJNAlnH2i0AV2IiZyPMTKhVUkvlwPmALD7/K8/TSpYl28/wDM/Ps0yCSbq4Zadj47yaPTJqDUob7w9q11pOsWVxpeqWkhiuLS7jMUkbA4IZSAQa1PDNrp2r6zaW2pavDotg7gTXs0ckojXIyQsasxIGSBjBIwSOtfbKtCUOeLv10PivYTjNQkranV/E74XW/w+0/wtcrq41B9f08apHbvamGWC3fHlFxuYZY7+ASBtzk5GMfT/hNr2snTY7XTRJdanbtdWNmZY1nuolLAtHGSGbJRgoAy207Q2DXV/tIeL7Pxp8Vr++0qaGXQIoILTSlglDolrHGFQADlckMxRgGUsQQK+gPDWreGU8WeF/h/r9mT4w0XQFTSviHp7gQ28bWzTo/lkhXiiRyolYn5lZgEJJHl1K9SnRhKUbtq702X/A0v1PdpYWjWxE4p8sU0lr/w++vkfHuk+DrjVre4uoY4orO3eNJrq4kWOKNn3bFLMQCzBWIAySFY4wpI6rQPgp4g1b4hw+DDapbazJC1wEMqSLJGIDMGjZSVk3IMrg4JIyQMkdt8F9d03w98L/Gt74n8NW/jHwmb2xjl0wTPDcQ3JEvlziVeY0CeYpOMszKoIBbNb422XhnWPiZ4YvtP1O80bQ9fsLK4mXUF82TR4WYxBAqnJRIkRlXOSpXBIIJv20vaumo2Vt7X6JkfVqaoxqyk27q6vbS7Ryni34f2GheBfCnirS9aOp2OuG5iNtc2otri2lgYK6lBI4ZSWBDA9CMgE4rismva/E3iLw/Z/DPxn4b1y/0zxBqVlqccXhK+0+GJWWITMbiTERKxROgUiMkks5IBILDwma9iiBJYCuvD1W4Pnez3enn/AMA4cbRhGolRWjX49f8AMtlsck4o0+01DxBq1ppOj2VxqeqXbiK3s7SMySysegVQCSeCfYAnpXf/AAe/Zr+I/wAebm0fw7oU8OhTS7JNdvAIrWJAyq7AsR5hUNnamScEAcHH6E/Dv4I/CD9iPQn1/VtTW98SujL/AGtqG1rubcqgxW0K/dUlSQBkjc259vTw8xzylhU403zSPVy7I6uKanUXLE479jz9lzR/gH4O/wCFq/EpBY+KRBJNs1AKE0aAkqMAE5mkXBJPzAOIwoO7dx3xT+M+sftL+IYNMsLR9O8GWdx5ttA/+tunGQJZcdOCcIOBk5JOCKnxB+NHjP8AaTuhpb2y6L4TE+9NNgBLzgNlGmc53MMA4XCg84JAI9s+DHwai0uGB3hAIA6ivzPEYipiajqVHds/TsNh4YWmqdNWSOj+Cvwzj0aygZogDgdq98tYFt4lQDgDFU9I0uLT4ERABgdq0q5jpFooooAKKKKACiiigApCcUtMYgZJoAXPrxTHYYIPIqJ5cZ54qFpGbO08fWgDD8S+HbfVrd1dFORjkVw1x4m8TeBAkcKpq2nxnAt7jIcKOyuOmAMDIIHp0r0W9uWtsbxgNwDng1ly6cdbjcIq7M4LMcDPpxQB5l4rufhB8eYINO8daDZSX4BiRdWiMMyZBBEdypGASxwA4JPOAcV85fEn/gmHayXZuPh/4vayhluMtY66DIkMRViQkkY3MQ2wAMAQpJLEj5vpzxR8E5NdlKJHbhXBPmFsKPY8Z/IGucg+CXxH8PWbWnhzxfa6dag5WB5WdE5B4DRMACRyBgHJ9Tnuw+MxGGf7qTS7HDiMHh8Sv3sVc+BvGH7EPxs8FrdSjw3B4hs7dC7XGi3kcxcBsYSJiszEjBwEJwfUEDjpPhV8ZrTTlsn8BeN/sToG+zR6XdPHg4YAqqkA5IJBAIPUAg1+omk+HfjVpzIl7feDtYgHVpJLiCZun8SxFR36LWV8TPHvxI+Fvh+XW73wVpmr6dAQZ5dL1x2MClsAsr2ykjJAJUEDOTgdPchxDiopcyTseJLIMK2+STV/M/MrTfhh8YNKld7D4f8AjmykkQxs9vot5GWQkZUkIMg4HB44rT0T9mv40+NNVube3+H+uJdrH9okm1aP7Gj5wcCWcqrMSwyoYsDnIGDj9G/hl8UPH3xG0oa1P4JsfDPh0jf/AGnq+tmNXXjLIgtySMHIJ2qexNb2ofEvQ9ZtzY+Ffij4Fn8Qndstri+jnUkZJG2OcPwByQOeTgdBr/rBi5q8IIy/sHCQtGc2fEvg7/gm18SNdign8R69onhyN5IvMtkke6nWMkeYTtATcoJwAxDEYJAwx+hPCn7IvwF/Z70zT9S8cX1vrmsRypMuo6/dGKNpFwcRWysFK5XO1hIeSCSDiuQ+M+sftDeCtUR9X1qKx0p2KxXWgwL9lYkEYLMpcNjJAYjpkcjNUdH/AGOvH/jy1TxNrt9Dc3l1GJlXVLx3uZFb5gOQQuc5wWGM4wOleNXzTF4i6lNpdkexQyvCYezjC/md78SP252iuG0T4Y6LDdxRL5S6vfRssIwMDyYRgkDjBYgcY2kHNeM2XgzxH8V/FcviLxVeS6pqlzgNNKoAVR0VVAAVR2AAHJPUk16/pfwC8MfDeztJ/HXjPw/4PnnAMVvqN3EjN14y7qCeD90kcfWvV/CfgfTryxjvfCus6V4m08kAXOn3KOuD3ypK4xzwSfY15nLK12mempwvypr0MT4Z/Cm10eGItEAQB1Ar3TSIYbCFUQAYHauC1DxZ4R8F3S2PiDx54c0O/A/49bvUIYnA9cO6n9K6F7qWCyjvoJ4b/T5Blbq1cOhGcZyM8Z7gke9DhJK7VhRqQk+VNN9jtkugcYPFSrKGx71x9hriTYw2fxrdtbsOAQetQaGwD3ByKUc1WilzjnirC0AOooooAKKKKACoZmwPQGpqq3bYUnOKAKNxPtyc4r41/wCCpii6/Zy8O45H/CUQH8rW7FfW2pXBRSc8V8l/8FJs3f7N3hsnJz4miP5W92K9DAR5sVBd2edmMuXCzZ2H7OWtJoH7IPwwlkcIGs2XJ/66SGuN/bh1pda/Yw1i6jYMP7XtUz9JV/xrnLnxE/hb9ib4RSI+wurpkHHeU1y/xg1x/EP/AATv1e7lYs3/AAkUS5Jz0lT/ABrSKtjbdpfqRJ3wN+8f0Ou/Z08L6R49/wCCdFv4V1vxPa+ELTW7u5tF1e7QPHC4vGkAILoDkRkcsBz17HzLTf8AgnL4L1S+t7Kx/aL8P3t5O4jit7ewheSRycBVUXpJJ7AAk1PoEU0v/BNbwmkBIc+JJuR6ebcVv/Cyx079kn4QXvxo8aRifxRqETWvhbRpyQ0jOpxIRwQGGSSPux5IyXArSWIr0sROnRdrvsjJYfD1MPCpWWy7nzj+05+zrp37O/i3RfCWmeNX8b+KL8BpdNtdJMDWwYgRAkTSFnck4QAHABOMrn77/Zu+Cej/AAQ+GH/CFa/PFNr+p2o8QeKtzbore3UgJAeCADgryPmCzkEYUV88/sb/AA6u9RuvEH7TXxQEmp3TTSSaJBPgNe3ZJVplB4AUjy4wBgYYgAIpPo9jfa9qnwE/aR8W6rM02u6zprCQgkiOAQyqI0HUKqOwAzwBzk5J6MXiZ1eXCuV9dWc+Ew0KXNilG3ZHi0mt+PP+CjfxrvtC0fUH8N/DfRjvSPa3k2tsGKxSPECBJPIASFJAUBgCApJ9Wuv+Cc3w91i2uNI8OeKfGtn4khQg3es6NKunu4U5wxto1KlgMFZWwOBuODXh/wCw/wCC/jr4h8PeKbj4PeNvD/hW1W6hTUYtVhSSWVwjGNhutZiFALAcgZzwetfTH/CrP23f+iw+C8f9ekX/AMrq3rVatCfs6NRRjHp/noc9GlSrw9pVpuTfX+meU/sjfFPxH4P+Kmrfs5/E1nvdJuzNp1vDcSGQ2VwillWJyD+6dVyo6BthUDJzT/4KQ+KdX+Hfx++GGr6TMYdY0rR4Li3kTJHmpcuQMDBIJGCO4JB612ngv9ij4zwftH6H8W/iL4x8J6pNaX0N5qV1aTSxSSJFGI1CoLWOMHaiDqoOCTkk54D/AIKlbLn44eAZUJKvosZU4IyDdSEHmlTlTq4uM4Wba17XsOcalLBuE7pJ6d7HT6n+yV4X1W7stV/aB+Kmp2nxR8XETQWGnlGS2ZiQkbgxyZVSQowY0BBVSQA1fOfi3wJ48/Zp/aLu/hx4U8U3EOram8OmW2oWUrWwuoboKsYkAJ2kFwCckqy7lOQDX2b+1f4IfW/2l/B2pqMrDBYLn/dupD/WvD/2row3/BR7wgTnI1TQf/RsVRgsXVqVJRk7qzdjTG4SjThCUU73Wp3Nt+xF8KbHXIvAusfFPUm+KlzEJDHHCv2XzGXfgqYzkkZIBmVmBBwM4NP9jHxR4h+FP7Q2rfCDW7hrnTLuW7sZrXcTClxCrOJowcEB1jYcAZDKTyBjt/H/AIec/wDBQDSNTAIRr2xPtxaoP6V5xoVwf+Hm9wgOMa5OOD/06NXTgcXVxdKvRru65W15NdjlxuDp4SrQrYdWfMk/NH1JpfjNdP8AEOo6VJNuksrqS3JJ5JViufxxmvVdD1hbmNTuBB96+HPFnjWaw+PvjW2DkJHrNwoAPH+sNfTHw28Qte2kRLEnA718mfXHu1nOHA5zWnGcgHNczpVwXVSSTXRWxyo70AWKKKKACiiigAqlenirtU7sfKTjnFAHI60xCMe+K+ff2wPBl78Sf2adQi0yFru98PaimptbxjLtGqurkDvhJnY+yHGTwfoTWoiUYAHpXkviLxZqngPUG1PTdjtjEkEoJjlXOcHGCD6EHI+mQenD1nh6saqWsXc5sTQWIoyot/EfKXwn+NPwn8Z/AXR/hr8V9T1Xwy/h65eay1TTYXkEyMzkL8schDASMCCmCFUhskiuK/aX+PPhDWPg6vwp+EOjahc+D7G5W/1TXtQjfdK3mAIQCAVDOVyzBeQFCgcn2Pxj4z/Zx1W/lvfF/wAItQt9TYkyDQ5THC5JyWIjngBJPOSuTk81nwftLfAvV9C1HwPqXwhn0zwNcSR3Bj0qVY7i4mRiVaYI8ZJHGCZWIAI5GAPanisA631iMJczd2rqy9DxIYTHqj9XlOPKlpvf5nefsf8AhLQvEX7E/hRvFM8Vv4e0jVLzVb8zkhDFFLOSCR0GSCe5AIHJFfIvxc+N+h/tT/tH6Zc+Ndck8J/CvTZTBaJ9nlkaKzUgtiOJGImmIAJxhQVBJCAH650H40fAy9+G0/w0tPBWs2/w9nG97J7txKzGUSkFhOXALgHIl56YwSDzJ8EfslscH4b6yT/2Ebn/AOTKwo4nDQqTqSTu9ttP+CdFbDYmdKFKLVo77/1Y7jXP2pf2Ydd0nRtIHj650/SNHgWCz0+y0i9SGJVUKvBtSSQoAGTwB6kk+ifBzVvhN8Y/CvjLTfBHiC48Q6Hd2o0zV4ri0lg2iZXVceZFHklS44BAzyRxnwy3+GX7Js/K/DnVVPvqV0P/AG7rp9G8Y/Cb4OeFdd0n4Z+GrrQzrIQXb3V3LKDtBAIEkshyAzAYIHOTnArjqSwqXNScubzsddKOKcuWqo8vlc+Zfhp4r8T/APBPP436/wCH/GWiXGr+EtYjEFx9nUAXturHy7qAsQrMA7AoSMb2UkEAj6cf9rP9mdLE3o8S6gZCA39mLpl1v5IG3Ji25HX7+PcmoT8fvDXjHRU0H4heG9P8Y6UhzG14itLGcjkFgckAYyCp9Sa5yLwt+ynpMwvrf4bXk10mSsVzeTywkkEEFGuWUjBOMqcHBABAI6JYjC4i068WpeXU5oYfFYe8aEly+fQ9E+FHxN8BftPeDvFOqeGPD1z4dl8O3AXF4o3TwFCysxUlQx2uNu5iCo5IYV85f8FOot3xo+H4HGNDjH/kxJXp3i39pyyi0H/hHPC2iad4S8OqeLHTolQMMg4O0BQDgEgAE9CSKh8W/GL4F/F5tJ1T4meCNT1bxFptqlpFPY3kiRbVJbgLPGACxJ5UkZxkgCssNiKVDEe0UXy9jbE4erWw/snK8rnuHxxSD/haegNJjzNlsOev+ubFfI37VERb/got4SbGR/aehf8Ao2Ktj4xftQjxv47i17Trf7FBaCNbWGVgzYRiwL4wCSxJwOgwMnGa6TU/2hv2f/HPjCw8eeLPh7rknju1aCZLq1vHaFJISDEQBcRqQCoPMfOOQeanBV4YepKU1dNNF4zDzxFOMYPVNM9R8ciL/hsDRs48z7ZafX/ULXznoNyP+HpNxHnrrs4/8k2rN8X/ALT91q3xqj+INrYoht72K4hsHfIMcYVQjMB1KryQOCSQOAK9Gsv2gf2e1+IZ+JkHwy8RD4jtI10bv7Yxh89kKE83OzBUkZ8rvnbmlhcTHD891fmVgxeGliPZ2fwtNnmvxNldP2kPHeDx/bdz/wCjDX1N8HJmazhyewr5L027vfiD8Q9X8S3kCQXOq3st48UYJWMuxbaCeSADgE8kDnmvsb4UaU1tZxArjAFeeeie56Ix2pk8YFdbZn5RXK6NGVVeK6qzHy0AWqKKKACiiigAqvcLuB9qKKAMHUrXzFIxnNeYeOfDQvreRducg9qKKAPkv4pfCiWaeV0iJySelfP+v/Du+sZWKxkYPpRRQBhxSappLFVVwB9am/t7VjyA/wCtFFAE0finWIuB5g/Omya/rVzkYkIP1oooAjFzrRJIEmT9acZ9clGCJCD9aKKAGjR9auuSrnPsalXwfrEnJWTn2NFFAFq2+HOrXRwUc/ga0P8AhUmp7c+W2foaKKALGn/B/UZ5RuiYj6Gu+8PfA6c7S8Rz9KKKAPZfAHwjNjNGzRYwQelfSHhHw6LKFAFxgDtRRQB6DYW2wAEdK3LcYA4xRRQBYooooA//2Q=="/>
  <p:tag name="MMPROD_6PHOTO" val="/9j/4AAQSkZJRgABAQAAAQABAAD/2wBDAAMCAgMCAgMDAwMEAwMEBQgFBQQEBQoHBwYIDAoMDAsKCwsNDhIQDQ4RDgsLEBYQERMUFRUVDA8XGBYUGBIUFRT/2wBDAQMEBAUEBQkFBQkUDQsNFBQUFBQUFBQUFBQUFBQUFBQUFBQUFBQUFBQUFBQUFBQUFBQUFBQUFBQUFBQUFBQUFBT/wAARCADIAM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Q9KKo317DptrcXVzPHb20CNJLNM4RI0UZLMTwABkknsKBN2LmeKDwK+Wviv+394F8CXkun+HYZvG2qRMySfYZPKtI2GRjzyCG5A5RWGCecjB+UPHv7Ynxa+Ic48nWR4Wskl82O30MNCw+Rlw0hJdhhySCcbgCACBj2MLlGKxVnGNl3Z4uJzbC4bSUrvyP1C1nXdO8PabPqOq39rpthbjdNd3cyxRRjOMszEADJHU1ylx8cvhxa20U8nj7wxFDMoaKR9YtwrjsQd/I+lflRb6DD42u4dV8XeNLl7i5uhbXct4txf3iRBMic7sB0BO0L5gYZJC4rN1j4c3/h2C1l1TTLnTkulLwC7iMbSoMfOFYAlTnAbGCQcE4OPYpcP80uWVSz9Py7nkVc/cVzRhp6n6yJ+0J8MJHCL8R/CTk9ANctTn/yJWxpPxM8I+INXj0rTfFGi6hqTxeclnaahDLM0f8AfCKxJXg84xxX5JD4RaxJ4PPiqLS2n8Pxy+TJewOkiQvkALIFJMZJK4DAZ3L/AHhnN/4V3qY0X+249Jv10lX2f2ktu4tw+cbfNA2hs8YznNV/q9F35auzt8+25kuIJq3PTavr8j9qQQ3cUAZr8gPh942+J/hiC6Twj4r1a1stMhW/mtTfZt444pEAIjkbaRkopVQdynBBUED3f4bf8FF/EWgw2lh468Nw66vmokmsadILaVYsgO7Q7Skj9ThTGDgDAzmvNxGSYmjdw95Lt/keph87w9a3P7t+5+hFKzcVwPwx+NXg34waaLzwrrdtqQAzJbbilxD0zvibDLgkDOMehNd99a8CUJQfLJWZ78JxmuaLuh1FFFI0CiiigAooooAKKKKACiiigAooooATtik6dqU14z+0n+0PpP7P3g77bNsv/EF6Gj0vS92DPIMZdsciNcgsfcAckVpSpyqzUIK7ZhVqRowc5uyRq/G74+eFPgT4ekvtdv421J4may0iOQfabt8HAVQCQuRgyEbVzyckA/m78Zv2ivG3x81K6/tO7l0fw47DydBs5m8gKDlfMPHmuDyWIAzyAAABxfizxb4g+J/im68S+KtQk1LVrnALMMJEgJ2xxqOFQZOAO5JOSSTVTEeNoII6Eda/SMsyWnQXtKyvP8j85zHOamJl7Ok+WJFbWEVuoAUDFWeBwOK+tfFOi+Cvj9dldXgt/h546v3i/sjUMk22uxyIHiZ48AgsCF392IAaQjYPmPxx4Q1D4e+I7zQ9We0N9asVf7HdJcJkEjkoTtPGdrYYAjIBOK9vB4yFb901yyXT9U+qPDxeDqUHz35ovr/n2PaPGmov4x/ZH8JaoZZJLvRddm068K4VZN6NIjuBgEqpiUEgnBPPJz5HrTSXvgzw1dyt/wAe8l3psY7bEZJ8/XddsPoBSeE/jbqfgTw/q+gxRWGq6DqhV7rTNTh86FnXG2RcEMrDA5UjoD1AIyJNe8RfEm4it9I0K5v4bNSsNjoens0UIJyTtjBJYnGWYliAoJIAxy0bYaUoza5eZtPyf/BOuf8AtEVKKfM0k1bsewfB34sH4V6bo1hq1u174S1+W7TV7KQEpNbSCKHzFA6shjk6ckbl4JBFb49fDcfCew0rSLLVl1TQ9TvLnVNOmilDrNatHAIXYDALAeYMjgjkYBwPPdf0/wCKEui2ltrfhjxadL01SLZb7TLkR2y45ClkwqnAyAQDgE8iubvfiJfazZ6Tp2p3b3VppMbQWkEwA8qMuXZMgAkbiepJHQYAAGcFTddV6c1r8Svv2fqbVHNUXSnB9LO221/ke72+laV4V/ZXh1rV9KsNT1fXtaeDSpLpcyW9sgIkdGUhgN6OMZ25ZTjJJPCeCPhMnj3wP4v8QDVbbS18OLbyyi8RjFMspdQoZQWV8oABtO4sASoGSvxI+Mdp8SPDHhDR7XTv7Gt/Dtq1pFaxzCWKTdjdLkgMrMUXIJYEjIIOQfRPhXY2S/su/Eea81S10iLVNVsbLz7ljuYQsszKiDmR9rEhR15JIAJC5qtCg5ydpTmvOybS0+QKNKtWUErxjH0u0v8AM+eoLXUvDl7Y61pk1zpd3G6zWt5DlCWRwwZT0O11B7gEDPSvtj9nb9vRdc1Ky8MfEtbbTr+XckXiJWWK2lbI2rMmNsZPI3ghcgAha+WNY8fTP4dfwrowez8LCf7T9nuFV5rifCgzyOQSrEKoCoQqqAPmJZmh8S/B7X9O8AaR4uutMnGiajuCXDRkeWQxC7geQrAAqxwDnA6czjcvoYqK9qlGTbtrr5f8MXgsdXw026Tcorf+v1P1306/g1WygvrO4iu7O4jWWGeFw8cqMAVdWBwQRggjggg1fByMjvX5t/si/tbp8Ilh8D+NZhH4Oy7WOpiIs+nuzFyjhQS0TMWIOCVLc/Kfk/RHTtRtNRsLa/0+5jvLG5jWWG4gcSRyRsAVdWBwVIIIIyMHI4r84xmCq4Oo6dRej7n6Lg8ZSxlNTi9exrUU1WBGQeKdXAegFFFFABRRRQAUUUUAFFFFAHD/ABW+JWk/CHwDq/irWpCtpYR7lhT788hO2OJP9pmIA7DOTwCa/JLxr401n4v+PtT8Va0XlvtQmJhtg7SLbR5OyGPPIVQQAABk5OMk17X+3d8bF+J3xOi8IaVcrN4e8NMVlkjbclxesB5hyOCIx8g9G8zqCMeAJC0EKEoyowO1iCA2Dg4Pfniv0XIsvVKn9YqfFLbyPzjPMwlWqPD0/hjvY+hvCfw81X4OJ4T8SXXhnQfGWja1hL68uil5Z2I8wq8JcMY43VV3NMwIByoICvvy/ib8A9UM+t+M/Dw0e58Byy3d3bXmmXySRW0Kl2SJhkFWIAUKAQGIUkGuf+CHxtv/AIZ30+kXdvFrfhDVyIdS0a9YCFwwCl1LcI4GAScAgAHopXC8VxW3jT4jzeDPhRb6rc6Vqd4I7KxubkkXDAkiQggBUUZIMmWVRljkkDsaxFGvKpOStbWXRrs9dGuhxJUa9KMIRfp1v92qZl+N/iDYXsuhzaLYT6bqlhZW0E2oC5Zp7iaKNUDqAcRhQqqoXJIUEnJIHuPwf/YE8ZeOpLbUfHF5/wAIhorhZPsUWJNQlU7GxjlYcqzDLFmVlwU5r6c/Zq/ZC0L4DLHrV5MNb8ZTweXPqDZENuGwXSBD0GQBvI3ED+EErXovxQ+Hmu/EO0+w2Xje/wDCunMpWWPSYEWabIIOZSdwHPRdvuTXzWNzmcv3WG0j36n02CyePx4nV9uh4/B8Iv2dv2dAZtWXSp9TSORP+JzL9uu5FL+ZgQcjcuFVWCBsAAkkkmDVv29fDEJEXh7wjrWqlTtDXBjtYyPVcFz+ain6Z+wN4T0+XzH8QajdOSWZpY0JYk5JJrs9L/ZM8KaWBtu55Mf3kWvmalSdV80pNvzPpqdKjSVoJJHD6d+3E91Mn2r4eXkEBPzPDqKyMB7AxqD9M1v3Pxc+DXxktxaeL9HjilMTxIPEOnKWjVvlby5l3eWSDnIZT3GCOO5h/Z88NwqAHcj/AHVqK6/Zz8NXYIaSQA+irUJyWqdimqb0aueLeOP2Dfhx8SbR9b+H+rt4cmmBZPsMou7B2ILcoTuTO5eFYKoHC818Y/E74S+NPglrL6f4t0mSG28zy4NVt1Z7K5JBI8uXABJAJ2kBhjkCv0u0P9njT/CerJqWh6/qGlXSnJMAXa4yDtZejA4HBBrv/Eng/R/HOiHTPEumWOuWpyWiubYNGGKsu5QxO1trMMg5GTyK9zBZxiMLJKb5o9meHjMow+Ji3BcsvI/Mb4AaT4C1HUL/AFvxjqUs8OiW0moDQY7cl9RCAEKjZwwHJZDjgZyVDleo8efGDR/iB4q8GeKNV1W4jMkypdeHoYxLY6ZYLIySRcYMjTIgYjA4bBONoXB/aO/Zj139mbW7bXdEvLvUfCMky/ZtTLAXFlNnKpKVAAORlXAAJGMA4ByfD1l4p/aQ1Ow0fQtJ0K0uLOJDLDpttBp6yZIV7uYDG8g7Q20HbuAVBuIP2MJ0sXNYzn922uvw6dvXrufITjVwcfqyhaX/AKUed+J003UtU1CTTrSS00ySeRrW2mfzHiiLEqrNjkgEAnvivsD9gj9o6Z5k+F3ie7iBhi/4kE7qQ0gBZnt2bOCQMFOAcBgTworhtZ0X4a/BTwbf6Rsm+I/ibWIzpeoXunXAitNOYssmyNgGBkDKhUkNuMZztAZD8/eMdB1v4X+NmiJl0zxDol1HcQyhdrxyLtkikAOcZBRgCM8gEdRSxUKWaUHBJpr4W9359xYadXLa0ajd090tlfofs4jm2n8tslG5U/0q0BzXlfwK+KEXxr+Dmg+JoJEfUZIBHexpgeVdxjbMmB0BYEgHqrKehr0qwuxdwKwPOOlfmc4OEnCSs1ofp0JqpFTi9GXaKKKg0CiiigAooooAYRnNebfH34mr8HfhN4k8VZja6s7ci0jlOBJcOQkS9CT8zAkegPQZNekk4FfDf/BTLx+bfQvB/gm3uF8zUbmTU7yNZPmEUQ2RBl7qzyMQTxmHvjjswVD6ziIU+7/A4MdW+r4edTqkfDWnebN5lzcSPNcTsZJJHyWZyckk9ySST9a+hvgv8fvGGj6DZeB9K1C0ij+1+ZZ/brVJ0ZGDGS3IbkkthkCkMWJUZLLji/gf8J9O+Jtt4jGoeIrLw4NNtI5Yri9YbNzSAEsMghAoILdFLKT1Gem1f9kvxtpWmHWrG/0HW9Ahja5m1jS9SV4IIVBZpCWCsQoBJCBjxwCa/U69TBuP1arZNbX2Py+hSxMZLEwTalvYp/GP9oqbxh4Z1HTn8G6N4emvLkSw6hZWCw3DWYLHymcgliWCEspUHYwIIJA+rv2Hf2bE+G/hWLxn4isEXxhq8ZeIuWLWdm4UrFtOArsQWbjIBC8YOfk74E+GNQ/ae/abtbrxFIt9DFIdX1XehZHiiKhIcAgBSxjjAJ+6D1xg/oWfiM2pftA2/gqyZGttM0eW/vz1IuHaMRJ04KxszdSCJR0xXxmb4hUIrCUdFvLXr2PscooOtJ4mo79EfHn7d3x78aWfxj/4Qzw34j1Lw9pemWUTXP8AZlw9s88soDnc6kEgLsxyBy3qc/L6+IvE4HPijWj/ANxCY/8As1et/twcftWeKM/88LL/ANJo68c3e9fVZRg6DwkJOKbaVz5bNsZWWKlFTaSLX/CR+J/+ho1r/wAGEv8A8VR/wkfif/oaNa/8GEv/AMVVXd70bveva+o0P5F9x4n17Efzstf8JH4n/wCho1r/AMGEv/xVH/CR+J/+ho1r/wAGEv8A8VVXd70bveq+o0P5EP67iP52Wv8AhIvE+P8AkaNa/wDBhN/8VW94K+PnxF+EniCw1fTPFmr3dpbTLLPpV5evNa3SZG9GjclQWUEbgAy5yCCAa5fd71ma6f8ARGyc8Vx4rA4eVKScFt2OrDY7EKrFqb3P2rvbHQvif4Mjg1Kyt9W0HWraOT7LexhklRlEi5U9xgMO4IBGMZr8qfi/8Otb/Zm+LmoaFBdTizlhkfTdRCbBcWk0bIy8k5IDvG3OSQTxkV+jk2tXOg/ATwdqFnJ5NxDZaaUPX/lmgIPqCCQR6E153+278PI/iz+zz/wk9haK+reH1GrwMCN6wbR9pjyewQbiO5hXrgA/muW4p4WvyP4ZOzR+kZlhFisP7SPxxV0z5suvi9p/wc8GeELP4XzxLf3UMeo63q1yYp5bi52EfZ3iOSixlnABAxwVJJZm8V8W69rHjbVbzxBrc81/e3spM126AK7gABRgAABQAFGAAAAAAKteDNZ022+H/iMvo1nf6xI0ENvfTFne0hcOJWEZJQnKooYruUyAgg4x9G/FWzk1K6+GPh2z1eHRPCU3g+G7vrC9u1t7SNSGJkkDHBkZygViCwcAjkE191CdPB1IxULuV/ee9tz4iVKpi6bcp2UbWS2ve3/DmR/wTs+J7+GPijqngi8unTTtcga6s4TjZ9sjAzjjILRBucgHywMEkY/QKGc6frs9sxyk2Jk+hJyPzB/DFfjV4V8VzfD3x74b8UQGRW0q/huW8oKWZFYb1G4EZK7gCQQM1+w/im52w6VqULrJD5m3ehBDI4BBBHUHA59xXx+fYZUcUpxWkkfYZDiXVw7py3jodiDuGRS1V06cXFqjg5yKtV8yfTBRRRQAUUUUAR96/LX/AIKA61d6t+01cWlwbYwaZpdrb2wgDb9jBpT5hPG7fI2McbdvfNfqZ2r8jv205Gf9rbx2GbcqGxCg9h9gtzgfiSfxr6PIIqWNV+iZ81n0nHCNLqzf+Enwi0S78J2fi/WvFuqaPdyTSfZdP8P2TXV55KkoZTsJZFZhIoJUA7TyckCn8TNd+HllpU938PpPEun67HbtZalJJYxQ2N3HKrJIZEVh5TMrEYVdpI4VSSw8hh0nVJtKl1WKxu5NNtpBFJepExhic8hS4G1Sc5AJBOa6jXtT8aXvwgSbULu6v/CkuqxrHJdSO5huY4pQqIWPClHckLkZUZwRg/d1aF6nPKpfXbRL0210Pi6eJfsPZRhy6b6v5+R9Xf8ABMbwls8OeNvF0gTNzex6ZGQzbgIkEj5GduD5yYOMgq3ODXc/sz3T+LPjR4u8XOGI1L7Q8RY9IzKnlrnvhAo/Cqn7A72uvfso3mnaHK1vqyXmoWd1KyEBbthuRgSfmAikgOR3BHauu/ZT0ZdOtTIFwTbkfqtfmOPm6mJqN9z9Gy6ChhoJdj4o/bjfH7VvinJwPs9l/wCk0deKT3yW4JYgV7B+3VLI/wC1n4mgt4nnuJIbBI4o1LM7G2jAAA5JJIAA5ya93/Zi/YestFsbXx58W1WGeDF3b6FdSBILRVO5Zbps4Y8A+WTtUcPkkqv3OHzKlgMBDm1bSsj4bEZbVxuOmktL7nxbJDqUOnrqEum3kWnts23b27LEd/meXhiMHd5MuMHny3xnacMW5Vk3Z4r9b/Evjfwvd/s7eJPE3h6G3v8AwtZ6FqBt4YoPLhkit45UMaIQAEzEVAwARjHGK/KH4K/CvxX8efEcegeFLFrgxmNr69chYLKFmCmSRiRnAJIQZZgpwDg42wGefWIznWSiomWNyN0JwhSfM5EfhzR9Y8a6xDpPh7S7rV9QmYokFpGXYnazkccA7Uc8kfdJ7Gqk32ixvbiyvbaazvLaRoZ7e4QxyRSKSGVlIBVgQQQQCCCDX6/fB34O+E/gv4eTQvDdpbw3YhiN9dBR9puiAwWSU8nBPmFQeBlsd6/Mb9svx5p3jH9p/wAWR6DH9pa1mi0ljDEwee6hRY5F2kAsyyBowQCCEBBIIJyweevEYmVNxtC2/U1xWRLD4eMr3k+h5nLf4kEcatJK2cIgLE4GTgDnoCfwq78RvBXirwFFFH4m8P6joBuGkjgOoWzRLMU2h9hIAYDcvKkg5BBOa/Rj9kX9mjTPgb4RtPFniS1aXx1qiiNywJNmkrKEto0zgMSF3MQCCWBIUGvNP+CrGq28Hg7wNpnnKLye/uLlYcPuMaRqpbIcIADIo+ZSxz8rKAwblq5661f2FKN46q/U6aWRKhQ9rUl72jPoHxMf+MbfCZ/6c9M/9ASu18D2UWr+A5tMuAWgmjeF1wM7HXBGDkdz1GK4rxGu79mzwgMcfYtLP/kNK7/4Y8aIF6ZUfp/+uvg5P32/M+8ir00vI/I3wnpniPwf8Ubnw1pLi18Q2epy6SkIdZFedZSgiJYbXBdQBuG0nBOB09b1b9nf45fE/V31jXdEvLu8lUA3WqXsEZVRnChGcFVGSdoUAZPAzXGfHvzvh9+1p4zudMKrdWeuLqkJK8CZ9lwCQOvzPz61x+q+MNf8VXSLrfiG/v8AewDS6jdSzBMnBJyWOBnPAJ9Aelfq2H9tWpU6kHFe7u1d/mj8trOnSqVKc1J+9snZGh8WvhfefD281fTb/ULCW702S2gmgjnHmu01uJi0aZy0a/dL8DJXgZwP0p+C+uP4p/ZO8Jale2h0uSLRYFEbSBs+RhEcEcASCMMB1AcA8g1+X3j3w/qHh17SK/ura+W5tEuLW5tbpbiKSHJVcMCSMFCpUgFSpBAxiv0a/Zcumv8A9hvRpX6x6ZqAGfSO4nA/RBXgcQRbo05tpu9rr0PfyGSVacIx5Vbb5nvXgm/F3pkRzklRXS15v8Jrwz6VDk5O0fyr0ivhD7oKKKKACkPSlooAj65r8kv23rSSz/a08aSOCFuY7GVD/sizhTP5ofyr9bx1r8uv+CjXhh9A/aGsdYD3rw63pMUm6c7oUkiZomjiPGAFEbFefmkJz8wA+hyKahjVfqmj5vPYOeEbXR3Os+B2k/FrXvAvgy10HTdN1P4cSxzQ6jYXptxFcBruYTeaG/eFgCpBXgBVx3zy37TWifFdvANtqHxB1jTjptrqEVvZ6NpZiEULPFKdxEYGAqxhV3FjhiARzn54uNbvb2xsrSa5kktrONo4Is4VFZ2cgAdSWdiScnnGcAAeh6B8EPEepfCXxF40uXbStHihU2ME8gjbU3VwzlEJG5I4hK+e5XABwxH3E8MqFVVJyirvTTXV977+dj42nivb0vZRg3Zau+mi7dj7S/YE1EeIv2U7jTNOX7LfWN5qFi0ygAtM371XJxyQJkGTn7oHQYHpf7PUYh0xQFwTFg+3I/wr5c/4JieNxba5408GzXBU3CxarbQvJxlT5cpVcYzhosnOcKvHcfZXgfShoPi3W7ALsjV2kiA6BGIZcewBx9Qa/OsxpOliqkX3ufoWW1VVwsGuisfFH7XnxD8PfBL49+Kte8PibU/inqen2sVtd3NtG1poMRi2NJHuJZ7lljXB2hVWU8nJU+9fsq+I/EfjD9kV9U+JV9/bcd7b3wWW6H76SxG6MLMWHzMSsmGIOVZM5OSfiz9uvTZdb/bB1jS7eSKO4vxp1tG87hI1Z4I1BZjwFBOST0GTX6RJ8LodE+FWh/DzR3e20yC2hs5bvYAwgj2mRuBt8yQ8Y6ZdjggEVvilCnhaSWspa38jlwrqTxNRvSKOI/Zv0y1ufg9L4F1mwN3pMsU9u0TIzRS2827zImx0yXfPThux63Z4vh1+yn4M1Sx8E6DBp19cYlj06DzXa4mCCNGkkYltoCDJLc/MRlmJPMftEftf+Ev2U7HTvDelaOPEniAKGOj212IBbQ4yJJpNr7WbIIXaSeScDBPpPh/UbH9on4NeHPEjaYLKXVbSG+itnkEht3bG9N4A3AcjOBnAJAPA8t0qkIKbTUX+J6salKc+VNOSPB/2fvHHjWT4o6l4l8RyT62+rwJaXEaIFMaKxaIRoAAApZgB3DMSSTmvedT8F/DHwr4pb4hXfhqy03xECzNrH9mOs5ZlKsSQnLEMQT1OTzWZ468d+Bf2VfA76xrUyxSyZSGCIBrm9lAz5cS+nqeAOCTXAfsuftpWP7T/AIs8Q+Fb3wm+hXNratewK1yLmK4tg6xuJMou1wZE4AIIY8jbzUaNT2bqRT5V1FOtRdRUpNcx2vw28Uav8ZPiNeeIZoW07wjoAaDS7MnDzXLqVa4kx3ERZQvRfN4JOTX5z/ts/FAfF39oPW/7Pd7yw0dholiqYfeY2IkKYHIaUvjrkYIOCAP1m8GeE4PCFnf2VpGI7SW6aeMA54KqMH8FAr8xvHNl4G/Yg8Wapp3hKeXxx8SrWOMRajq1qotdDZkDbkjyRLMVZSCchAQMk7hXflsuWpKSV5W0/roedmacoRi5csb6n3f4niay/Z38KQXC+TOtpp0ZjbqGEa5H1GD+Vd58MVP9ghj6AA/hXDeOLmbXvgX4Y1HUJDc308en3EkxULmV4wXbAAAzubgAAZ4xXT/8JBD8PPg/qfiC9YQwafp8+oOzgkbUjLDgHJyFGAOTkAc15bTlKy3bPUTUaafRI/LX40+Io9V/aj8b6peOxt4PEUsLtCNzeXDKIgVGRk7Yxjkc9xXpMf7R3hPWtTMf/CjPDd/c3UxCRwD99KzNwBiIksSew5J6dq8Q+EWi6X4w8cQHxNqA0rRZXlu9Rv5CzCJMFiSeWJZyqjkklgM5Oa9g1D9j7xHqVk2peBvEOg+PtM3FUbTbxY5iQASGVjtUgEZG8kZHHIr9RUMLTp06VZtNLfVL70fmTlipynVopNOXk3+Jwv7Rl1HL4otTH4ag8Hp/ZsLf2JBMJBabizAEgDDMGDFSAQWIIyDX3f8As8276H+wvo8eMmTR7uT5fm4mmlbtntJz6c5r8y/HOl3PhbUtQ0i88sXtlK1vcLG24JIpw65HBKsCCRkEg4JGCf1N/sNfg3+yToPh+Cz/ALMuv7OtbKa1d/mE82Guc8nLFmmJAOOTjjivBz9xhQpU079T3chcqladSSt0Z2PwXcnSoCT/AAivWa8p+DMRXSoODgKP5V6tXxB9uFFFFABRRRQA05HSvjX/AIKXfD9td+EOjeKYIfMuPDd/+8kBYlYJ9qOMAYwXWEknGAMDrX2QK5n4geDdP+IvgrWvDGqqxsdUtZLSXYcMqsCAwPYg4I9wK6cLW+r1oVF0ZyYqkq9CVN9Ufj/8Gde8GaF4rg1PxzpV/rel2yeZFY2XllZZgRtEoYjcgGSVBGSADkZB9G+IvxP0P436rZt4k8WTadY2t8otIBpBiisbJgBMiiNpCzgJGVzkEhskAgDwbWPD2o+BvE+reHNYhe21PS7l7aeN1KklTgMAcHBGCD3BB716t8N/2cfEvjiA6vqrR+EPCUKLNceINXxFB5bAENGCR5mQRgghc8FgSAf1eX1eSWKnK2mnX7kfllKVeDlhqcL66/8ABOd+H3j+T4CfHDTvEul3hv8AT9Kv3gnltiCt7ZlikmMjncmSMjIO08EDH7EaPLYeIU03xFptzHdWt3aAxXEJyk0T4dGB9OSR/vV+Rvxj0vwLqMMC/DuHWr+z0a3W31HU7m1xDcgsdtwSACh3MI8MqgjYAAQSfeP2AP2ol8NXlv8ACvxRcOLK5mZtF1C4nysLtjFpgjhWO4qQeGO3HIr5fOcI8TTWLpLVaPufS5Ti1hqssNUej27HIftJeLrDwB/wULg8T6vBLcabpVxp11cJCAX2i3j+ZQcZIOCBxnGM17n8cv8Agov4X0nw2bT4ZSHxHr12jKt7PazQW9kcgBmWVFaRsZwANuQCTjg8F+37+zH408S/E+08eeDtEuvEdtqVtHaX9rp8ZkngmjGEcr1KMmBkDAKHONwz8sJ8DPiomD/wrHxaD/2BLn/4iowtDA4ilSqV56xVmrorFV8Zh6k4UYXUnucnq0t9r9/fapqd1Lf6peytPc3VwxaSWRiSWJPUkmv0C+B/7anwp+E/7PvhvRZ57tdc0ixEEmjWWny75ps5dlkbMfzMxYkuMkkhRwtfFp+CHxYIx/wrHxfj/sCXP/xFM/4UV8VXOT8MfFv/AIJLn/4ivZxdPL8VCNOVRJR7NHi4Wpj8LOU4wbcu6E+KvxY8UfHXxbJ4j8V3KSTqpjtrOAFbe0jzkJGpJI55JJJJ5JNe0/sLfG/wX8DPFHiiTxfOumx6pBBHb6gLJ52j2FyyFkBZVbKkgKQSqkkbRnxr/hSHxWA4+Gfi3H/YEuf/AIimt8Cvio/X4ZeLT/3BLn/4irrRy+phnhlNKPk0TSlj6eJ9u4NyPpb9pf8A4KAXvjO2l8M/DBr3R9P84ed4iLNBczBJFZfs4BDRo205LjcytgqvOfi3V43aKaeeV555WMkksrFndiSSxJ5JJJJJ5JNd4vwN+KkfA+Gfi4f9wS5/+Ird8Dfso/FL4keMdH0K78Ia54a069nKXGqarp00MFtGq7nZiyjBIBCg4DMQARyRjR/s/BUGqcltvfVmtX6/ja8XUi7X26H6i6d4dfxd8HfBGmq5iWS00+SSXBOxFhVieOhOMDPcivnL/go98YbDQvA+n/DDSp0bUtVeO41CGI5NvZxENGrYIwXcKQOeEYnGQT9E/GT4xeFv2ZvhlDqWpo5gtkjstN0u2YedcuFCrGm4jhVGWY9FBPJwD+RXijxfrHxO8bal4o8RXnn6pqcweacqAqKAFVQFAAVVCqABnCjqevzWT4GWKxHtZL3Yu/qfSZtjlhqHsIv3pK3obvgPUtF0bR9bs9e06/aDWbMW1tqNkVLWzJKkpIjYBZAWjjVhuUhScHJGOz8M+LoPF8eky6tqWheFB4YWS7hl0+3ktL68VVLmKPywIS7soAZirAsT8w+U+k+E/hDrTeHtfh8falL4N+EOiOZhHAsZbUZARskhcqTIz4U+aM7twRAAcL4B8SLXwtaz2eoeEpNSTSLyNyLXWCn2mFlYqclPlZCMEEDIO4HJXJ+6hUpV5SgunVarbz623R8i4VsNTjPpbZ6PcufBrwjcfGP4+eFNEuF+2C/1IXV8ZE3q8UZMs28AjIKqwPIPPHOBX6LftTa4l94k8IeF4pC0is+pTxDsv+riPocnzh7Y9xXiH/BMr4S3ULeIfiZqUAitLqI6XpUj5zIivunkGTgLuRFB5OVcZGDnqtN1l/ir8aNd8QLJ9osDcm3sXH3fs8Z2oR7MAW+rGvz/ADrErEYlqL0jofbZLh3Rw/NLeTufTXwusTbaXCCMEKP5V39YXhSxFppsYxg4FbtfPn0QUUUUAFFFFABVW4YwsJOq9GA9PX8KtUyRA6EEZoA/P3/gpH8BpDLZ/FjQ7Ut5aJZ68I8Y25VYLgjqcZEbHnjy+gBJ+avhl4v8Z/ECPw38M9M1G0fT5L5mtItQt4ZY4GfLO2ZFOAoDuAOck4ySAf151LTbPXNMv9B1W3W6sL6CS2lgl5SaJ1Kuh9ipI+h9q/Jr9pf9n/XP2WvidHfaYLmPwlc3guNB1ZHJaCRcOIXbJKyIc7SeXVdwyQwX7TJ8aqkPqtW118LZ8Xm2ClRq/WqV7P4kj0/46eNrPRxoXgm41K6l8DeHXja4hncvf+IZ1YlyQSCkO7Kh2KryzIJNiqPlfxLFptxq13LowuYdPMpe2W5I86NSchWKnBK9NwxnGcDOAatrlx4i1W91S8kMt3eTPcSuSTudmLE8knqT1NVN1fb4fBRpU1Fu99z4rFY11avNFWtt3Ptn9k/9viewurfwf8VdQjWy8tYrHxNNu3K4IAjuTgjaQf8AWnG3b8+cll+8W1k6xoSan4ak0/WRPGJbVzdbbedSCQRKivwfUA1+GE0KTKQRmu8+EPx88ffAbUhP4U1lzYsSZdHvmaawlJ2ZYxbgAxEajepDAAgEAkH5TMeHuZurhnZvofTZdn/KlTxCul1P0n8V/tC/EXwWzf2r8IJYYVz/AKRDq/nRYHfekJAGOeSD7cGuX/4bY17/AKJqv/g2P/xivN/h5/wVHsWgW38feEbm3lEbl7zQXEqO/mYRBDIQVHlnJYyEllOFAYAewaT+1T+zl43uNra/ottcOAznUbGWyIJAODJJGqnHQ4YjivjquCxNFtTps+ypY/C1knGSMf8A4bZ17/om6/8Ag2P/AMYqSy/bM8TX06QWvwwa5mbokWqMzH6AQEmuovPjL+zlokDXUnivwnKqclYLtbpj9EUsT+Arh/En/BRD4M+CLcweFoL/AMRSNE7omk6abSBZB91JGmEZAY4+ZVfAJPPSs4YXET0jTf3M0ni8PTV5TX3ntfw/8efEDxhLBNqvw+t/DGmyjebi81ffNt9oRCGz7MV+vTON8e/2q/BH7P1qiaveHVNalbbHoumyRvdrlGZXkQsCkZIC7j3YYBGcfEfxb/4KNfEDxtdS23gqzh8F6QVZBKwW5vZckjcWZdqcYICqSpz8x4x8u3s13q+pXGpape3Op6jcuZJ7y8laWaVj1ZmYkkn1JJr6TA5BWqtSr6Lt1Pmsdn9GknGh7z7nXfFn4u+J/jt40uPEfiW7dxucWVhuBhsYSxKxIAADgYBYjLEZJJrvvg58PvAvxJ8MXvhqTxA+jfEO8lSXTptQiVbF9oYC1VwS25yQSxAIO0KGwwbxYEDgDAoDFcEZB65zX3n1FQoqlRfJY+FjjXUrOrVXNfe56Br8ni/4aeILbw/4tsp7yLRnLx6FrMkstltOV3IiuBtOThkIyehrO0Lw7rf7Qvxa07w5ottHZz6td7EhtYv9H0213FmIQEYjiUk4zkkdSzZOr4x+PWr/ABD8JaT4a8SS6hqx060eGye2lUz3V20n7ppiULSKqHaFHzE87sk4+5f2TPgjo37LfwnvfiF41mksPEGqWccuofa4wpsIS2Y7ZFxuDsWTcCclwowNvPz+Y476lRaaSqPTTb1sfRYHB/XKy5ZNwWuv5G98dtUsPgb8DtE+Gnhq48q/u7WPTIVTAlFqoxNM2OhfBUnuZGIyQcQ/s8eB/sNlA5TBwDXjug3OsfHH4l3nivWEIa4kCW1v1W3gUny4x9Ack92LHvX2n8PvDiaRp0ShMEAV+attttu7Z+kRiopJKyR2NpEIYEUDHFTUgGKWkUFFFFABRRRQAUUUUAZup2ZuYSVJSReVYHBBHTBrjfGfg/QPi/4T1Hwd4tsEvrW6j2vGeCSOVljbqrqcEEdD7V6D1XFYmtaR9oKTwnbPE29Gx0Iqk2mmnZomUVJNNXPx/wD2jP2bvEn7N3jC5tZobzV/CT7JLLxALZxDhy4WGVwNizDY2VB5GGAG4AeWRTiUAgjFftZrOo6V4p02/wDDXi+xgaxv4zbSxzAmC4RhgqT/AAn3JHsQa+F/2jf+Cdet+HNUuNb+FMLavo8rNJJoEk4+0WgCuxETOR5iZUKqkl8uB8wBYfeZXnysqWIdvP8AzPgM0yKV3VoLTsfH+TTvTJqtqMd94f1S60nWLK40zU7SQxXFpdxmKSNgcEMpAINavhm107V9ZtLbUtXh0WwdwJr2aOSURrkZIWNWYkDJAxgkYJHWvtlXhKHPF366Hxn1ecZqE1bU6r4mfDC3+H+n+FrldXGoPr+njVI7d7UwywW748ouNzDLHfwCQNucnIxj6f8ACjXtZOmx2umiS61O3a6sbMyxrPdRKWBaOMkM2SjBQBltp2hsGur/AGjvF9n40+Kl/faVNDLoEUEFppSwSh0S1jjCoAByuSGYowDKWIIFe/eGtW8MjxZ4Y+H+v2ZPjDRdAVNK+IWnuBDbxtbNOj+WSFeKJHKiVifmVmAQkkeXVr1IUoSlG7au9Nl/wNL9T2aWHp1Ks0nyxTSWv9bnyBpPg+fVre4uoY4orO3eNJrq4kWOKNn3bFLMQCzBWIAySFY4wpI6nQPgtr2q/EGHwabVLbWZIWuAhlSRZIxAZg0bKSsm5BlcHBJGSBkjtPgzrum+Hvhj40vfE/hq38YeFTe2McumCZ4biG5Il8ucSrzGgTzFJxlmZVBALZg+Ntl4Z1f4leGr7T9TvNG0PX7CyuJl1BfNk0eFmMQQKpyUSJEZVzkqVwSCCV9Yl7V01Gytva/RMboU1TjOUm3dXV7aXscp4s8A2GheBvCnijS9aOp2OuG5iNtc2otri2lgYK6lBI4ZSWBDA9CMgE4rismvafE3iLQLP4a+MfDmuX+ma/qVlqccXhS+0+GJWWITMbiTERKxROgUiMkks5IBILDwya9iiBJYCu7C1W4Pnez3enn/AMA8/G0YKolRWjX49S0WxyTijT7TUPEGrWmk6PZXGp6pduIreztIzJLKx6BVAJJ4J9gCeld/8If2cPiN8eLq0fw7oU8OhTS7JNduwIrWJAyq7AsR5hUNnamScEAcHH6C/Dv4I/CP9ibQn1/VtTW98SPGy/2rqG1rubcqgxW0K/dUlSQBkjc259vTxMxzylh0403zSPWy7I6uIanUVonH/sffsvaP8B/B/wDwtP4lILHxSIJJtmoBQmjwElRgAnM0i4JJ+YBxGFB3buR+Kfxm1j9pXxDBplhaPp3gyzuPNtoH/wBbdOMgSy46cE4QcDJyScEU/H/xl8Z/tIXQ0t7ZdF8JifemmwAl5wGyjTOc7mGAcLhQecEgEe2/Bj4NRaXDA7wgEAdRX5tiMRUxNR1Kju2fpeGw8MNTVOmrJHR/BX4Zx6NZQM0QBwO1e+WsC28SoBwBiqekaXFp8CIgAwO1adcx0hRRRQAUUUUAFFFFABSE4paYxAyTQAufXimOwwQeRUTy4zzxULSM2dp4+tAGH4l8O2+rW7q6KcjHIrhLnxH4l8CBI4FTVdPjOBb3GQ4UdlcdMAYGQQPTpXo97ctbY3jAbgHPBrLl0463G4RV2ZwWY4GfTigDy/xVL8IPjvBBp3jjQbJ78AxIuqxGGZMggiO5UjAJY4AcEnnAOK+dfiT/AMExLaS7Nx8P/F7WUMtxlrHXQZEhiKsSEkjG5iG2ABgCFJJYkfN9OeKPgnJrspRI7cK4J8wthR7HjP5A1zcHwU+Ivh6za08OeL7XTrUHKwPKzonIPAaJgASOQMA5Pqc92HxeIw7/AHUml2OCvhMPXX7yKufA/i/9iP41+C1upR4ag8Q2duhdrjRbyOYuA2MJExWZiRg4CE4PqCBx0nwq+M1ppy2T+AvG/wBidA32aPS7p48HDAFVUgHJBIIBB6gEGv1E0nw98atOZEvb7wdrEA6tJJcQTN0/iWIqO/RayviZ4/8AiP8AC7QJdavfBWmavp0BBnl0vXHYwKWwCyvbKSMkAlQQM5OB09yGfYqKXMk7HiyyPCyb5JNX8z8ytN+GXxf0qV3sPh/45spJEMbPb6LeRlkJGVJCDIOBweOK09E/Zr+NPjTVbm3t/h/riXax/aJJtWj+xo+cHAlnKqzEsMqGLA5yBg4/Rv4afFLx98RNKGtT+CbHwz4dI3/2nq+tmNXXjLIgtySMHIJ2qexNbl/8TdD1m3Nj4V+J/gWfxCd2y2uL6OdSRkkbY5w/AHJA55OB0Gn9vYqavGCMv7Ew0LRnNnxP4O/4JufEjXYoJ/EevaJ4cjeSLzLZJHup1jJHmE7QE3KCcAMQxGCQMMfoPwr+yJ8Bv2fdM0/UvHGoW+t6xHKky6jr10Yo2kXBxFbKwUrlc7WEh5IJIOK5H4zax+0L4L1RH1fWorHSnYrFdaDAv2ViQRgsylw2MkBiOmRyM1R0f9jvx/47tU8Ta7fQ3N5dRiZV1S8d7mRW+YDkELnOcFhjOMDpXjV8yxWIupTaXZHsUMtwtCzjG/md38SP24/KuG0T4Y6LDdxRL5S6vfRssIwMDyYRgkDjBYgcY2kHNeN2XgzxH8V/FcviLxVeS6pqlzgNNKoAVR0VVAAVR2AAHJPUk169pfwD8MfDeztJ/HXjPw/4RnnAMVvqN3EjN14y7qCeD90kcfWvV/CfgnTryxjvfCus6V4l08kAXOn3KOuD3ypK4xzwSfY15vLK3M0z0lOCfKmvQxfhn8KbXR4Yi0QBAHUCvdNIhhsIVRABgdq4LUPF3hHwXdLY+IPHnhzQ78D/AI9bvUIYnA9cO6n9K3/trpYR31vPDf6fIMrdWzh0IzjORnjPcEj3ocJJXasEa0JPlTTfY7hLoHGDxUqyhse9cfYa4k2MNn8a3bW7DgEHrUGhsA9wcilBzVaKXOOeKsLQA6iiigAooooAKhmbA9AamqrdthSc4oAo3E+3JzivjX/gqYouv2dPDuOR/wAJRAfytbsV9balcFFJzxXyX/wUmzd/s4+GycnPiaI/lb3YrtwcebEQXdnBj5cuHkzsP2ctaTQP2QfhhLI4QNZsuT/10kNcb+3DrS61+xhrF1GwYf2vapn6Sr/jXOXPiJ/C37E3wikR9hdXTIOO8prl/jBrj+If+CeGr3crFm/4SKJck56Sp/jWsVbF27S/Uzbvg791+h1v7OnhXSfHv/BOu38K634ntfCFprd3c2i6tdoHjhcXjSAEF0ByIyOWA569j5jpv/BOjwZql9b2Vj+0T4fvbydxHFb29hC8kjk4CqovSST2ABJqzoEU0v8AwTY8JpASHPiSbkenm3Fb/wALrHTv2S/hBe/GjxpGJ/FGoRNa+FtGnJDSM6nEhHBAYZJI+7HkjJcCrlWq060o0na77IzVGjOjCpUWy7nzj+01+zvp37PPi3RfCWmeNX8b+KL8BpdNtdJMDWwYgRAkTSFnck4QAHABOMrn75/Zu+CukfBH4Y/8IVr88U2v6najxB4q3Nuit7dSAkB4IAOCvI+YLOQRhRXz3+xx8OrvUbrxB+0z8UBJqdy00kmiQT4DXt2SVaZQeAFI8uMAYGGIACKT6NZ32vap8Bv2j/FuqzNNres6awkIJIjgEMqiNB1CqjsAM8Ac5OSdsRXlU5cO3fXVnPhqCp82IWnZHi8ut+PP+CjPxpvtC0fUH8N/DfRjvSPa3k2tsGKxSPECBJPIASFJAUBgCApJ9Uuv+Cc/gDWLa40jw74p8Z2viSFCDd6xosq6e7hTnDG2jUqWAwVlbA4G44NeIfsQ+C/jr4h0DxRcfB7xr4f8LWq3UKajFqsKSSyuEYxsN1rMQoBYDkDOeD1r6YHwt/bd/wCiw+DMf9ekX/yurWtUnRnyU5qMV0/z0MacIVoc84uTfX+meVfsjfFPxH4P+Kmrfs6/E1nvdJuzNp1vDcSGQ2VwillWJyD+6dVyo6BthUDJzT/4KP8AinV/h58fPhlq+kzGHWNK0eC4t5EyR5qXLkDAwSCRgjuCQetdn4L/AGKPjPB+0dofxZ+IvjDwnqk1pfQ3mpXVpNLFJIkUYjUKgtY4wdqIOqg4JOSTngP+CpHl3Pxw8ByoSVfRYypwRkG6kIPNOnKnPExnCzbWva9hzjUp4ZwldJPTvY6XU/2SvDGqXdlqvx++Kep2nxP8WkTQWFgUZLZmJCRuDHJlVJCjBjQEFVJADV87eLfAnjv9mr9oq7+HHhTxTcQ6tqbw6ZbahZStbC6hugqxiQAnaQXAJySrLuU5ANfZv7Vvgh9b/aV8HamoysMFguf926kP9a8P/aujDf8ABR7wgTnI1TQf/RsVThMROVSUW7qzdisXhqcIQlFO91qdtafsSfCyy1yLwLrHxS1JvipcxCQxRwr9l8xl34KmM5JGSAZlZgQcDODV/Yx8T+IfhZ+0Lqnwi1u4a50y7lu7Ga13EwpcQqziaMHBAdY2HAGQyk8gY7jx/wCHnP7f+kamAQjXtifbi1Qf0rzjQrg/8PNrhAcY1yccH/p0aujB4ieJp1aVZ3XK2vJrsc+Lw0cNVpVqKs+ZJ+aPqTS/Ga6f4h1HSpJt0lldSW5JPJKsVz+OM16roesLcxqdwIPvXw54s8azWHx98a2wchI9ZuFAB4/1hr6Y+G3iFr20iJYk4HevmD6o92s5w4HOa04zkA5rmdKuC6qSSa6K2OVHegCxRRRQAUUUUAFUr08Vdqndj5Scc4oA5HWmIRj3xXz3+2B4MvfiT+zbqEemQtd3nh7UU1NreMZdo1V1cgd8JM7H2Q4yeD9Da1ESjAA9K8l8SeKtU8C3z6lpux2IxJBKCY5VznBxgg+hByPpkHooVnRnGaWsXc5sTQVejKm38R8ofCf40fCnxj8BtJ+G/wAVtT1Xw2/h65eay1TTYXkEyMzkL8schDASMCCmCFUhskiuM/aV+PHhLWPg+vwp+EWjahc+D7G5W/1TXdQjfdK3mAIQCAVDOVyzBeQFCgcn2Hxn4x/Zz1a/lvfF3wk1C11NiTINDlMcLknJYiOeAEk85K5OTzWdbftI/AvVdG1HwTqXwhn03wNcSR3Bj0yVY7i4mRiVaYI8ZJHGCZWIAI5GAPXnicG63towlzN3aurL0PGhhMaqXsZSjypab3+Z3v7IXhXQtf8A2KPCjeKZ47fw9pOqXmqX5lJCGKKWckEjoMkE9yAQOSK+R/i58btD/al/aO0258a65J4U+FumymC0T7PLI0VmpBbEcSMRNMQATjCgqCSEAP1xoPxm+Bl78N5/htaeCtZt/h7ON72T3biVmMolILCcuAXAORLz0xgkHmT4I/ZMY4Pw41kn/sI3P/yZWNLEUIVJ1JJ3e22n/BOiphq8qcIRatHff+rHb61+1J+zHrek6NpA8fXVhpGjwLBZ6fZaRepDEqqFXg2pJIUADJ4A9SSfQ/g9q3wm+MfhjxhpngjxBceIdDu7Uabq8VxaSwbRMrquPMijySpccAgZ5I4z4fB8Mf2TZ+V+HWqqffUrof8At3XTaN4v+E3wc8K65pPwz8N3WiHWQgu3uruWUHaCAQJJZDkBmAwQOcnOBXLUlh0uam5c3nY6aUcQ/dqJcvlc+Zfhr4r8T/8ABPX43a/4f8Y6Lcav4T1iMQXH2dQBe26sfLuoCxCswDsChIxvZSQQCPpt/wBrT9mlLE3o8R6gZCA39mLpt1v5IG3Ji25HX7+Pcmon+Pnhrxjo0eg/ELw3p/jHSkOY2vEVpYzkcgsDkgDGQVPqTXNx+FP2VdJnW+t/hxezXSZKxXN5PLCSQQQUa5ZSME4ypwcEAEAjSVfD1rSrRal5dTCGHxFG8aUly+fQ9E+FHxP8B/tOeDvFOqeGfD1z4dl8O3AXF2o3TwFCysxUlQx2uNu5iCo5IYV86f8ABTiLd8aPAAHGNDjH/kxJXpvi39pmyh0P/hHvC2iad4S8OqeLHTolQMMg4O0BQDgEgAE9CSKh8W/GD4GfF59J1T4l+CtT1XxFptqlpFNY3kiRbVJbgLPGACxJ5UkZxkgCs6FanSrc6i+XsbV6FSpR5HK8rnuPxvSD/haWgNJjzNlsOev+ubFfI37U0Rb/AIKKeEmxkf2noX/o2Ktf4wftPjxr45i16wt/sUFoI1tYZWDNhGLAvjAJLEnA6DAycZro9U/aE+AHjnxjYePPFnw+1yTx1atBMl1a3jtCkkJBiIAuI1IBUHmPnHIPNGErxoVJSkrppoeKw861OMYvVNM9T8ciL/hsDRs48z7ZafX/AFC1856DdD/h6PcR5667OP8AyTas3xb+0/dar8aI/iBa2KIbe9iuIbB3yDHGFUIzAdSq8kDgkkDgCvRrL9oD9ntfiGfiZB8MvEQ+I7SNdG7+2MYfPZChPNzswVJGfK7525ow+IVHn0vzKwYnDSrezs/habPNfibK6ftIeO8Hj+27n/0Ya+pvg5MzWcOT2FfJemXd74/+IOr+JLyBIbnVb2W8eKMErGXYttBPJABwCeSBzzX2N8KNKa2s4gVxgCuA9E9z0RjtTJ4wK62zPyiuV0aMqq8V1VmPloAtUUUUAFFFFABVe4XcD7UUUAYOpWvmKRjOa8w8c+GhfW8i7c5B7UUUAfJfxS+FEs08rpETkk9K+f8AX/h3fWMrFYyMH0oooAw4pNU0liqq4A+tTf29qx5Af9aKKAJo/FOsRcDzB+dNk1/WrnIxIQfrRRQBGLnWiSQJMn604z65KMESEH60UUANGj61dclXOfY1Kvg/WJOSsnPsaKKALVt8OdWujgo5/A1o/wDCpNT258ts/Q0UUAT6f8H9RnlG6JiPoa77w98DpztLxHP0oooA9l8AfCM2M0bNFjBB6V9IeEfDosoUAXGAO1FFAHoNhbbAAR0rctxgDjFFFAFiiiigD//Z"/>
  <p:tag name="MMPROD_6LOG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8PHOTO" val=""/>
  <p:tag name="MMPROD_18LOGO" val=""/>
  <p:tag name="MMPROD_12198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2198LOGO" val="/9j/4AAQSkZJRgABAQAAAQABAAD/2wBDAAMCAgMCAgMDAwMEAwMEBQgFBQQEBQoHBwYIDAoMDAsKCwsNDhIQDQ4RDgsLEBYQERMUFRUVDA8XGBYUGBIUFRT/2wBDAQMEBAUEBQkFBQkUDQsNFBQUFBQUFBQUFBQUFBQUFBQUFBQUFBQUFBQUFBQUFBQUFBQUFBQUFBQUFBQUFBQUFBT/wAARCADIAM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Q0VTvb2DTrW4urmeO3toEaSWaZwiRooyWYngADJJPYUCbsW88UHpXy38WP2/8AwJ4DvJdP8OwzeN9UiZkk+wyeVaRsMjHnkENyByisME85GD8n+Pv2xvi18RJx5OsjwrZJL5sdvoYaFh8jLhpCS7DDkkE43AEAEDHs4XKMVirOMbLuzxcVm+Fw2kpXfkfqHrOuad4e0yfUdVv7XTbC3XdNd3cyxRRjOMszEADJHU1ylx8cvhxa20U8vj7wvFDMoaKR9YtwrjsQd/I+lflNb6DD42u4dW8X+Nbl7i5uhbXct4txf3iRBMic7sB0BO0L5gYZJC4rN1n4cah4cgtJdV0u505LtS8Au4jG0qDHzhWAJU5wGxgkHBODj2aXD3NLllUs/T8u549XiBxXNGnp6n6zJ+0H8L5HCL8R/CTsegGuWpz/AORK2NJ+JnhHX9Xj0rTfFOi6jqTxeclnaahDLM0f98IrEleDzjHFfkgPhDrMng4+K4tKafw9HL5Ml9A6SJC+QAsgUkxkkrgMBncv94Zzf+FdamNE/tyPSb9dIV9n9pLbuLcPnG3zQNobPGM5zVf6uxd+Wrs7fPtuZLiGatz0mr6/I/akEN3FKBkV+P8A8PfG3xQ8MW92nhHxXq1rY6ZCt/Nam+zbxxxSIARHI20jJRSqg7lOCCoIHvHw2/4KM+ItBhtLDx14bh11fNRJNY06QW0qxZAd2h2lJH6nCmMHAGBnNeZiMjxVG7h7yXb/ACPVw+eYatbn92/c/QfrSk8Vwfwx+NXg34waaLzwprltqQAzJbbilxD0zvibDLgkDOMehNd59a+flCUHyyVme/CcZrmi7odRRRSNAooooAKKKKACiiigAooooAKKKKAE7YpOnalNeN/tJ/tEaR+z74O+2zBL/wAQXoaPS9L3YM8gxl2xyI1yCx9wByRWlKnKrNQgrtmNWpGjBzm7JGr8bfj54U+BPh2W/wBdv4m1J4may0eOQfabt8HAVQCQuRgyEbVzyckA/m38Z/2i/G3x91K6/tO7l0fw27DydAs5m8gKDlfMPHmuDyWIAzyAAABxfi3xd4g+KHim68S+KtQk1LVrnALMMJEgJ2xxqOFQZOAO5JOSSTVTEeNoII6Eda/SsrySnh17Ssrz/I/NsyzqpiZezovliRW1hFbqAFAxVngcDivrfxVovgr9oC8K6xBb/Dvx3fvF/ZGoZJttdjkQPEzx4BBYELv7sQA0hGwfMPjnwhqHw88SXmh6s9ob61Yq/wBjukuEyCRyUJ2njO1sMARkAnFe3g8ZCt+6a5ZLp+qfVHi4zBVMO+e/NF9f8+x7T401F/GP7IvhHVDLJJd6Lrs2nXhXCrJvRpEdwMAlVMSgkE4J55OfItbaS98F+GruVv8Aj3ku9NjHbYjJPn67rth9AKTwn8btT8CeH9X0GKKw1XQdUKvdaZqcPnQs642yLghlYYHKkdAeoBGRJr3iL4k3EVvpGhXN/DZqVhsdD09mihBOSdsYJLE4yzEsQFBJAGOajbDSlGbXLzNp+T/4J1VH9ZipRT5nFJq3Y9h+DnxZPwq07RrDVrdr3wjr8t2mr2MgJSa2kEUPmKB1ZDHJ05I3LwSCKvx7+Gw+E1hpWkWWrLqmh6neXOqadNFKHWa1aOAQuwGAWA8wZHBHIwDgee6/YfFGbRLS21zwx4tOlaapFst9plyI7ZcchSyYVTgZAIBwCeRXN3vxEvtZs9J07U7t7q00mNoLSCYAeVGXLsmQASNxPUkjoMAADOmqbrqvTmtfiV9+z9TapKaoOjOD6Wdttr/JnvFvpWleFP2VIda1fSbDU9X1/Wng0qS6XMlvbICJHRlIYDejjGduWU4ySTwngb4Sp4+8DeMPEA1a20tfDa28sovEYxTLKXUKGUFlfKAAbTuLAEqBkr8SfjJafEnwx4P0e103+xbfw5ataRWscwlik3Y3S5IDKzFFyCWBIyCDkH0T4VWNkn7LXxImvNUtdIi1XVbGy8+5Y7mELLMyog5kfaxIUdeSSACQuapQoOcnaU5rzsm0tPkCjSr11BK8Yx9LtL/M+eYLXUvDl7Y61pk1zpd3G6zWt5DlCWRwwZT0O11B7gEDPSvtr9nX9vZdc1Ky8MfExbbTr+XckXiJWWK2lbI2rMmNsZPI3ghcgAha+VtZ8fzP4cfwpowez8Kif7T9nuFV5rifCgzyOQSrEKoCoQqqAPmJZmh8S/BzxBpvw/0jxfdaZOND1LcEuGjI8shiF3A8hWABVjgHOB05jG5fQxcV7VKMm3bXXy/4YrBY6vhZt0W5RW/9fqfr1p9/b6pZW99Z3EV3Z3EaywzwuHjlRgCrqwOCCMEEcEEGrgORkc5r83P2RP2uU+EKweB/Gswj8HZdrHUxEWfT3Zi5RwoJaJmLEHBKluflPyfonp+o2uo2Ftf2FzHeWNzGssNxA4kjkjYAq6sDgqQQQRkYORxX5tjMFVwVR06i9H3P0fB4yljKanB69jTopAwYZB4pa4D0AooooAKKKKACiiigAooooA4n4rfEvSfhD4B1fxVrUhW0sI9ywp9+eQnbHEn+0zEAdhnJ4BNfkh428a6z8YPH2p+KtaLy32oTEw2wdpFto8nZDHnkKoIAAAycnGSa9s/bv+Ni/E74nReENKuVm8PeGmKyyRtuS4vWA8w5HBEY+QejeZ1BGPn9IWghQlGVGB2sQQGwcHB788V+j5DlypU/rFT4pbeR+b57mEq1R4en8Md7H0P4T+Hmq/BpPCXiW68M6B4z0bWsJfXl0UvLOxHmFXhLhjHG6qu5pmBAOVBAV9+X8TvgDqpn1zxp4dGj3PgKWW7u7a80y+SSK2hUuyRMMgqxAChQCAxCkg1z3wP+N1/8Mr6fSLu3i1vwfq5EOpaLesBC4YBS6luEcDAJOAQAD0UrheLIrbxp8SJvBnwnt9VudK1O8EdlY3NySLhgSRIQQAqKMkGTLKoyxySB3NYijXlUqSVray6Ndnro10OJewr0YwhF+nW/3apmX44+IWn3suhTaLYT6bqlhZW0E2oC5Zp7iaKNUDqAcRhQqqoXJIUEnJIHuXwf/YC8ZeOpLbUfHN5/wiGiuFk+xRYk1CVTsbGOVhyrMMsWZWXBTmvp39mn9kHQvgKia1eTDW/Gc8Hlz6g2RDbhsF0gQ9BkAbyNxA/hBK16L8UPh5rvxDtPsNl431DwrpzKVlj0mBFmmyCDmUncBz0Xb7k18vjc7nL91hdI9+p9Ngsmj/ExWr7dDx+D4R/s6fs5qZtWTSp9TSORP+JzL9uu5FL+ZgQcjcuFVWCBsAAkkkmvq37e3hiEiLw/4R1rVdp2hrgx2sZHquC5/NRT9M/YE8J6fKZH8QajdOSWZpY0JYk5JJrs9L/ZL8KaWBtu55Mf3kWvmKlSdV80pNvzPqKdKlSVoJJHD6d+3I9zMn2r4eXkEBPzPDqKyMB7AxqD9M10Fz8Xvgz8ZbcWni/RoopTE8SDxDpylo1b5W8uZd3lkg5yGU9xgjjuIf2e/DcKgB3I/wB1aiuv2cvDV2CGkkAPoq1mm1qnYpqD0aueL+Of2DPhv8SrN9b+H2rt4cmmBZPsMou7B2ILcoTuTO5eFYKoHC818X/E/wCEnjT4I6y+n+LdJkhtvM8uDVbdWeyuSQSPLlwASQCdpAYY5Ar9L9D/AGdtP8J6smpaHr+oaVdKckwBdrjIO1l6MDgcEGvQPEng7R/HOiHS/E2mWOuWpyWiubYNGGKsu5QxO1trMMg5GTyK97BZziMLJKb5o9meFjMnw+Ki3BcsvI/MX9n/AEjwDqWoahrfjLUpZ4dEtpNQGgR25L6iEAIVGzhgOSyHHAzkqHK9R49+MOj/ABB8VeC/FOrarcRmSZUuvD0MYlsdMsFkZJIuMGRpkQMRgcNgnG0LgftH/sxa7+zLrdtruiXl3qPhGSZfs2plgLiymzlUlKgAHIyrgAEjGAcA5Xh6y8U/tJanYaPoWk6FaXFnEhlh022g09ZMkK93MBjeQdobaDt3AKg3EH7OE6WLmsZz+7bXX4dO3r13Pj5xq4OP1VQtL/0o868UJpuparqEmm2klppkk8jWttM/mPFEWJVWbHJAIBPfFfYP7A/7R8zyp8LfE93EDDF/xIJ3UhpACzPbs2cEgYKcA4DAnhRXDazovw0+CXg3UNI2TfEjxPrEZ0vUL3TrgRWmnMWWTZGwDAyBlQqSG3GM52gMh+ffGOga38LvG7REy6Z4h0S6juIZQu145F2yRSAHOMgowBGeQCOopYqnSzSg4JNNfC3u/PuLDTq5ZWjUbunulsr9Ox+ziObafy2yUblT/SrYryz4FfFCL42fBvQfE0EiPqMkAjvY0wPKu4xtmTA6AsCQD1VlPQ16Rp92LuBWB5x0r8wnBwk4SVmtD9PhNVIqcXoy7RRRUGgUUUUAFFFFADTzmvOPj78Tk+Dvwk8SeKsxtdWduRaRynAkuHISJehJ+ZgSPQHoMmvRs4FfDn/BTT4gG30Hwf4It7hfM1G5k1O8jST5hFENkQZe6s8jEE8Zh7447MFQ+s4iFPu/wODHV/q+HnU6pHwzp3mzeZc3EjzXE7GSSR8lmcnJJPckkk/Wvof4LftAeMdG0Gy8DaVqFpFH9r8yz+3WqToyMGMluQ3JJbDIFIYsSoyWXHF/A74Tad8TrbxINQ8R2XhsabaRyxXF6w2bmkAJYZBCBQQW6KWUnqM9Nq/7JPjbStMOtWN/oOt6BDG1zNrGl6krwQQqCzSEsFYhQCSEDHjgE1+q16mDcfq1Wya2vsfl+HpYqEliqabUt7FL4x/tFzeMPDGo6c/g3RfD015ciWHULKwWG4azBY+UzkEsSwQllKg7GBBBIH1h+w5+zZH8NvCkXjPxFYIvjHV4y8RcsWs7NwpWLacBXYgs3GQCF4wc/JvwI8Maj+1B+05a3XiORb+GKQ6vqu9CyPFEVCQ4BACljHGAT90HrjB/QxviM2p/tBW/gmydGttM0eW/vz1IuHaMRJ04KxszdSCJR0xXxmcYhUIrB0dFvLXr2PsMooOvJ4qo79EfHX7eHx78aWfxj/4Qzw34j1Lw9pemWUTXP9mXD2zzyygOdzqQSAuzHIHLepz8vr4i8Tgc+KNaP/cQmP8A7NXrf7cPH7Vvij/rhZf+k0deObvevqcowdB4SEnFNtK58tm+MrLFziptJFr/AISPxP8A9DRrX/gwl/8AiqP+Ej8T/wDQ0a1/4MJf/iqq7vejd717X1Kh/IvuPE+u4j+dlr/hI/E//Q0a1/4MJf8A4qj/AISPxP8A9DRrX/gwl/8Aiqq7vejd70/qVD+RD+u4j+dlr/hIvE+P+Ro1r/wYTf8AxVb3gn4+/EX4R+ILDV9M8Wavd2ltMss+lXl681rdJkb0aNyVBZQRuADLnIIIBrl93vWZrp/0RsnPFcuJwOHlSknBbdjpw2OxEasWpvc/a29sdB+J3gyODUrK31fQdato5Pst7GGSVGUSLlT3GAw7ggEYxmvyn+MHw51v9mX4u6hoUF1OLOWGR9N1EJsFxaTRsjLyTkgO8bc5JBPGRX6Oz61c6B8BPBuoWcnk3ENlppQ9f+WaAg+oIJBHoTXnn7b3w8j+LX7PH/CT2For6t4fUavAwI3rBtH2mPJ7BBuI7mFeuAD+aZZi3hMRyP4ZOzR+lZnhFisP7SPxxV0z5ruvi/p/wb8GeD7P4XTxLf3UMeo63q1yYp5bi52EfZ3iOSixlnABAxwVJJZm8U8Xa/rHjfVr3xDrc81/e3spM126AK7gABRgAABQAFGAAAAAAKteDNa022+H3iMvotnf6xI0ENvfTFne0hcOJWEZJQnKooYruUyAgg4x9HfFWzl1K6+GHhyz1iHRPCM3g6G7vrC9u1t7SNSGJkkDHBkZygViCwcAjkE195CdPB1IxULuV/ee9tz4d0qmMptynZRtZLa97f8ADmR/wTq+J7+GPijqvge8unTTtdga6s4TjZ9sjAzjjILRBucgHywMEkY/QKKc6fr09sxyk2Jk+hJyPzB/DFfjT4V8WTfDzx94b8UQGRW0q/huW8oKWZFYb1G4EZK7gCQQM1+xHiu52xaVqULrJD5m3ehBDI4BBBHUHA59xXxuf4ZUcUpxWkkfYZBiXVw7py3jodgDuGRS1V06cXFqjg5yKtV8wfThRRRQAUUUUAMNflp/wUC1q71b9pu4tLg2xg0zS7W3thAG37GDSnzCeN2+RsY427e+a/UztX5H/tqyM37W/jsM25UNiFB7D7BbnA/Ek/jX0mQRUsar9Ez5nP5OODaXVm98JPhDod34Ss/F+teLdU0e7kmk+y6f4fsmurzyVJQynYSyKzCRQSoB2nk5IFP4ma78O7LSp7v4eyeJdP12O3ay1KSSxihsbuOVWSQyIrDymZWIwq7SRwqklh5DDpOqTaVLqsVjdyabbSCKS9SJjDE55ClwNqk5yASCc11Gvap41vfg+kuoXd1f+E5dVjWOS6kdzDcxxShUQseFKO5IXIyozgjB+9q0G6nPKpfXbRL0210PiqeJ/ceyjT5dN9X8/I+r/wDgmJ4S2eHPG/i6UJm5vY9MjIZtwESCR8jO3B85MHGQVbnBruP2Z7p/Fnxp8XeLnDEal9oeIsekZlTy1z3wgUfhVX9gd7XXv2T7zTtDla31ZLzULO6lZCAt2w3IwJPzARSQHI7gjtXW/sp6MunWpkC4JtyP1Wvy/MJupiqjfc/SMtgoYWml2Pin9uV8ftXeKcnA+z2X/pNHXic98luCWIFew/t2SyN+1p4mgt4nnuJIbBI4o1LM7G2jAAA5JJIAA5ya94/Zi/YcstEsbXx78XFWGeDF3b6FdSBILRVO5Zbps4Y8A+WTtUcPkkqv3WHzKlgMvp82raVkfC4jLauOx80lpfc+K5IdSh09dQl028i09tm27e3ZYjv8zy8MRg7vJlxg8+W+M7Thi3Ksm7PFfrl4k8ceF7v9nXxL4m8PQ29/4Ws9C1A28MUHlwyRW8cqGNEIACZiKgYAIxjjFfk98FPhX4r+PXiOPQPCli1wYzG19euQsFlCzBTJIxIzgEkIMswU4Bwca4DPPrEZzrJRUTLHZG8POEKL5nIj8N6NrHjbWYdJ8PaXdavqEzFEgtIy7E7WcjjgHajnkj7pPY1Un+0WF7cWV7bTWd5bSNDPb3CGOSKRSQyspAKsCCCCAQQQa/YH4O/Bzwn8FvDyaF4bs7eG7EMRvroKPtN0QGCySnk4J8wqDwMtjvX5iftm+PNO8Y/tQeLI9Bj+1NazRaSxhiYPPdQosci7SAWZZA0YIBBCAgkEE5YLPXicTKm42hbfqa4vIlhsPGd7yfQ8ylv8SCONWklbOEQFicDJwBz0BP4Vd+I/gnxV4Biij8T+HtR0A3DSRwHULZolmKbQ+wkAMBuXlSQcggnNfo1+yJ+zPpnwM8I2nizxJatL471RRG5YEmzSVlCW0aZwGJC7mIBBLAkKDXmf/BVrVreHwb4F0zzlF5Pf3FysOH3GNI1UtkOEABkUfMpY5+VlAYNzVM9dbEewpRvHVX6nTTyJUMP7apL3tGfQPic/8Y2+Ej/056Z/6Aldt4FsotX8Bz6ZcAtBNG8LrgZ2OuCMHI7nqMVxPiRd37NnhAY4+xaWf/IaV33ww40UL0yo/T/9dfAyfvt+Z99FXppeR+RvhPTPEfg/4pXPhrSXFr4is9Tl0lIQ6yK86ylBESw2uC6gDcNpOCcDp65q37O3xz+KGrvrGu6JeXd5KoButUvYIyqjOFCM4KqMk7QoAyeBmuL+PnnfD79rXxnc6YVW6s9cXVISV4Ez7LgEgdfmfn1rj9V8Ya/4qukXW/EN/f72AaXUbqWYJk4JOSxwM54BPoD0r9Zw/tq1KnUg4r3d2rv80fldZ0qVSpTqKT97ZOyND4t/C68+Hl5q+m3+oWEt3psltBNBHOPNdprcTFo0zlo1+6X4GSvAzgfpV8GNcfxT+yb4R1K9tDpckWiwKI2kDZ8jCI4I4AkEYYDqA4B5Br8vfH3h7UPDj2kV/dW18tzaJcWtza3S3EUkOSq4YEkYKFSpAKlSCBjFfo3+y5dNf/sM6NK/WPTNQAz6R3E4H6IK+e4hi3RpzbTd7XXoe/kEkq84Rjyq23zPefBN+LvTIjnJKiulrzf4TXhn0qHJydo/lXpFfBn3YUUUUAFJS0UAM65r8kv24LSSz/a18aSOCFuY7GVD/sizhTP5ofyr9bhX5d/8FHPDD6B+0NY6wHvZIdb0mKTdOd0KSRM0TRxHjACiNivPzSE5+YAfRZDNQxqv1TR83n0HPBtro7nWfA3Svi3r3gXwXaaDpum6n8OJY5odRsL024iuA13MJvNDfvCwBUgrwAq4755b9pvRPiw3gC21D4g6xpx0211CK3s9G0sxCKFnilO4iMDAVYwq7ixwxAI5z873Gt3t7Y2VpNcySW1nG0cEWcKis7OQAOpLOxJOTzjOAAPRNA+B/iPUvhJ4i8a3LtpWjxQqbGCeQRtqbq4ZyiEjckcQlfPcrgA4Yj7meGVCqqs5RV3p7uur73387HxlPF/WKPsYQk7LV300XbsfaX7AeojxF+ylcaZpy/Zb6xvNQsWmUAFpm/eq5OOSBMgyc/dA6DA9K/Z6jEOmKAuCYsH25H+FfLv/AATC8cC11zxr4NmuCpuFi1W2heTjKny5Sq4xnDRZOc4VeO4+yfA+lDQfF2t2AXZGrtJEB0CMQy49gDj6g1+cZlSdLFVIvvc/Q8sqqrhYNdFY+Kf2vfiJ4e+CPx88V694fE2p/FTU9PtYra7ubaNrTQYjFsaSPcSz3LLGuDtCqsp5OSp97/ZV8ReI/GH7Ib6r8S77+24723vgst0P30liN0YWYsPmYlZMMQcqyZyck/Ff7dunS63+2FrGl28kUdxfjTraN53CRqzwRqCzHgKCcknoMmv0jX4Ww6J8KtD+HejO9tpkFtDZy3ewBhBHtMjcDb5kh4x0y7HBAIroxahTwlJLWUtb+RyYR1J4qo3pFHD/ALN2m2tz8HpfAutWBu9Jkint2iZGaKW3m3eZE2OmS756cN2PW9PH8Ov2UvBmqWPgnQYNOvrjEsenQea7XEwQRo0kjEttAQZJbn5iMsxJ5j9or9r7wl+yjZad4b0rR18SeIAoY6PbXYgFtDjIkmk2vtZsghdpJ5JwME+kaBqNj+0V8GfDfiVtMFlLqtpDfRWzyCQ27tjem8AbgORnAzgEgHgeW6VSEFNpqL/E9aNSlOfKmnJHg37Pvjnxq/xR1LxL4jkn1t9XgS0uI0QKY0Vi0QjQAABSzADuGYkknNe9an4M+GHhXxU3xDu/DVlpviIFmbWP7MdZyzKVYkhOWIYgnqcnms3x1468CfsqeBX1nWplimkykMEQDXN7KBny4l9PU8AcEmvP/wBlv9tOx/ag8V+IvCt74TfQrm1tWvYFa5FzFcWwdY3EmUXa4MicAEEMeRt5caNX2bqRT5V1FOtRdRUpNcx23w18U6v8ZfiNe+IZoW07wjoAaDS7Njh5rl1KtcSY7iIsoXovm8EnJr85v22/igPi7+0Jrf8AZ7veWGjsNEsVTD7zGxEhTA5DSl8dcjBBwQB+s3gvwnB4PtL+ytIxHaS3TTxgHPBVRg/goFfmN46svA37D/izVNO8JTy+OPiXaxxiLUdWtVFrobMgbckeSJZirKQTkICBkncK9HK5ctSUkrytp/XQ83NE5QjFy5Y31Pu/xRG1l+zt4TguF8mdbTTozG3UMI1yPqMH8q7v4YKf7CDH0AB/CuH8c3U2vfArwvqOoSG5vp49PuJJioXMrxgu2AABnc3AAAzxiuoXX4fh58H9T8Q3rCGDT9Pn1B2cEjakZYcA5OQowBycgDmvJacpWW7Z6yajTT6JH5Z/GrxFHqv7UnjfVLx2NvB4ilhdoRuby4ZRECoyMnbGMcjnuK9Kj/aP8J63qZj/AOFF+G7+5upiEjgH76VmbgDERJYk9hyT07V4f8ItF0vxj45gPibUBpWiyvLd6jfyFmESYLEk8sSzlVHJJLAZyc17BqP7HniPUrFtS8DeIdB8faZuKo2m3ixzEgAkMrHapAIyN5IyOORX6pyYWnTp0qzaaW+qX3o/MObF1JTq0EmnLyb/ABOF/aNuo5fFNqY/DMHg5P7Nhb+xIJhILTcWYAkAYZgwYqQCCxBGQa+8P2ebd9D/AGFdHjxkyaPdyfL83E00rds9pOfTnNfmV450u58LalqGkXnli9spWt7hY23BJFOHXI4JVgQSMgkHBIwT+px0Rfg3+yRoHh+Cz/sy6/s61sprV2+YTzYa5zycsWaYkA45OOOK8DiBxhQpU079T3cgcqlepVkrdGdh8F3J0qAk/wAIr1mvKfgzEV0qDg4Cj+VerV8MfcBRRRQAUUUUANJIHFfG/wDwUw+H7a98IdG8VQQ+ZceG7/8AeSAsSsE+1HGAMYLrCSTjAGB1r7HzXNeP/Bmn/EbwVrfhfVVY2GqWslpLsOGVWBAYHsQcEe4FdOFrfV60Ki6M5MVSWIoSpvqj8ffgxr3gvQvFcGp+OdKv9b0u2TzIrGy8srLMCNolDEbkAySoIyQAcjIPo3xF+J+h/HDVbNvEniybTrG1vlFpANIMUVjZMAJkURtIWcBIyucgkNkgEAeDax4e1HwN4n1bw3rEL22p6XcvbTxupUkqcBgDg4IwQe4IPevVvht+zh4l8cwHV9VaPwh4RhRZrjxBq+IoPLYAhowSPMyCMEELngsCQD+sy+rySxU5W006/cv6ufldGWIg5YWnC+uv/BOd+HvxAk+Afxx07xLpd4dQ0/Sr94J5bYgre2ZYpJjI53JkjIyDtPBAx+xWkTWHiJdN8Rabcx3dpd2gMVxCcpNE+HRgfTkkf71fkX8ZNL8CajDAvw6h1q/s9Gt1t9R1O5tcQ3ILHbcEgAodzCPDKoI2AAEEn3n/AIJ//tRr4avLf4VeKbhxZXMzNouoXE+VhdsYtMEcKx3FSDwx245FfL51g3iaaxdJarR9z6XKMWsLVlhaj0e3Y5D9pTxdp/gD/gobB4n1eCW403SrjTrq4SEAvtFvH8yg4yQcEDjOMZr3T45/8FGPC2keG2tPhjIfEevXaMq3s9rNBb2JyAGZZUVpGxnAA25AJOODwP7f37MXjTxL8T7Tx74O0S68R22pW0dpf2unxmSeCaMYRyvUoyYGQMAoc43DPyunwL+KqYP/AArHxaD/ANgS5/8AiKzwtDAYmlSqV56xVmrorFV8bhqlSFGF1J7nJ6tNfa/f32qapdS3+qXsrT3N1cMWklkYkliT1JJr9A/gf+2r8KPhP+z54b0Wee7XXNIsRBJotlp8u+abOXZZGzH8zMWJLjJJIUcLXxYfgf8AFgjH/CsfF+P+wJc//EUz/hRPxVY5Pwx8W/8Agkuf/iK9rGUsvxcI05VElHs0eLhKuYYScpxg25d0J8Vviz4o+O/i6TxH4ruUknVTHbWcAK29pHnISNSSRzySSSTySa9q/YU+OHgr4GeKPFL+MJ102PVIII7fUBZPO0ewuWQsgLKrZUkBSCVUkjaM+Mj4H/FcDj4ZeLsf9gS5/wDiKa3wK+Kr9fhl4tP/AHBLn/4irrRy+phnhlNKPk0RRlj6eJ+sODcj6X/aY/4KA3vjO2l8M/C9r3R9P84ed4iLNBczBJFZfs4BDRo205LjcytgqvOfizV43aKaeeV555WMkksrFndiSSxJ5JJJJJ5JNd4vwM+KqcD4ZeLh/wBwS5/+Ird8DfsofFP4keMdH0K78H654a069nKXGqarp00MFtGq7nZiyjBIBCg4DMQARyRlR/s/A0GqcltvfVmtX+0MdXi6kXa+3Q/UfT/Dj+Lvg74H01XMSyWmnySS4J2IsKsTx0JxgZ7kV84/8FIPjFY6F4H0/wCGGlTo2paq8dxqEMRybeziIaNWwRgu4Ugc8IxOMgn6K+Mvxi8LfszfDKHU9TRzb2yR2Wm6XbMPOuXChVjTcRwqjLMeignk4B/IjxT4w1j4n+N9S8U+I7zz9U1OYPNOVAVFACqoCgAKqhVAAzhR1PX5jJsDLFYj20l7sXf1Pps3xyw1D2EX70lb0N3wHqWi6No2t2evadftBrNmLa21GyKlrZklSUkRsAsgLRxqw3KQpODkjHZ+GfF0HjCPSZdW1LQfCY8LrJdwy6fbyWl9eKqlzFH5YEJd2UAMxVgWJ+YfKfSfCfwh1pvD2vw+P9Sl8G/CDRHMwjgWMtqMgI2SQuVJkZ8KfNGd24IgAOF8A+JNr4WtZ7PUPCMmpJpF5G5FrrBT7TCysVOSnyshGCCBkHcDkrk/dwqUq8pQXTqtVt59bbo+RlCvhacZ9LbPR7/fYufBnwhcfGT4++FNEuF+2C/1IXV8ZE3q8UZMs28AjIKqwPIPPHOBX6L/ALU+uJfeI/B/heKQtIrPqU8Q7L/q4j6HJ84e2PcV4h/wTJ+Et1CfEPxN1KARWl1EdL0qR85kRX3TyDJwF3Iig8nKuMjBz1Om6y/xV+NGu+IFk+0WBuTb2Lj7v2eM7UI9mALfVjX59neJWIxTUXpHQ+2yTDujhuaW8nc+mvhdYm20uEEYIUfyrv6wvCliLTTYxjBwK3a+ePogooooAKKKKACqtwxhYSdV6MB6ev4VapkiB0IIzQB+f3/BSX4CyGWz+LOh2pby0Sz14R4xtyqwXBHU4yI2PPHl9ACT80/DLxf4z+IMfhr4ZaZqNo+nyXzNaRahbwyxwM+WdsyKcBQHcAc5JxkkA/r1qOnWeuabf6Dqtut1YX0EltLBLyk0TqVdD7FSR9D7V+TP7TH7P+ufss/E6O+0sXMfhK5vBcaDqyOS0Ei4cQu2SVkQ52k8uq7hkhgv22TY5VIfVKtrr4Wz4rN8FKjV+t0r2fxJHqHx18b2ekDQfBFxqV1L4F8OvG1xDO5e/wDEM6sS5IJBSHdlQ7FV5ZkEmxVHyt4mi0241a7l0YXMOnmUvbLckedGpOQrFTglem4YzjOBnANW1y48Rare6peSGW7vJnuJXJJ3OzFieST1J6mqm6vtsPg40qai3e+58Vi8a61XmirW27n21+yd+3zPYXVv4P8AitqEa2XlrFY+Jpt25XBAEdycEbSD/rTjbt+fOSy/eT6y2r6Emp+GpNP1lZ4xLaubrbbzqQSCJUV+D6gGvwumhSZSCM13nwg+P3j/AOAupCfwprLmwYky6PfM01hKTsyxi3ABiI1G9SGABAIBIPymY8PczdXDOzfQ+my7iDlSp4hXS6n6UeK/2hviL4LZv7V+EEsMK5/0iHV/OiwO+9ISAMc8kH24Nct/w2zr3/RNV/8ABsf/AIxXnHw8/wCCpFg8C2/j7whc20ojcveaC4lR38zCIIZCCo8s5LGQkspwoDAD2HSv2qf2cPG8+1vEGi29w4DOdRsZbIgkA4MkkaqcdDhiOK+Nq4HE0W1Omz7Olj8LWScJoxf+G2de/wCibr/4Nj/8YqWz/bN8TX06QWvwwa5mbokWqMzH6AQEmuovPjL+zjokDXUnivwnKqclYLtbpj9EUsT+Arh/En/BRH4L+CLYweFoL/xFI0TuiaTpptIFkH3UkaYRkBjj5lV8Ak89KzhhcRU0jTf3M1ni8PTV5TX3ntfw+8efEHxhLBNqvw+t/DGmyjebi81ffNt9oRCGz7MV+vTOP8e/2rPA/wCz7aomsXh1TWpW2x6Lpskb3a5RmV5ELApGSAu492GARnHxF8W/+CjnxB8bXUtt4Ks4fBWkFWQSsFub2XJI3FmXanGCAqkqc/MeMfLl7PeaxqVxqWqXtzqeo3LmSe8vJWlmlY9WZmJJJ9SSa+kwPD9aq1Kvou3U+Zx3EFGknGh7z7nXfFr4veJ/jv40uPEfiW7dxucWVhuBhsYSxKxIAADgYBYjLEZJJrv/AIN/D7wJ8SvC974ak8QPo3xEvJUl06bUIlWxfaGAtVcEtuckEsQCDtChsMG8UBA4AwKUMVwRkHrnNfffUlCiqVF8lj4SONc6zq1o8197noGvyeL/AIaeILbw/wCLbKe8i0Zy8ehazJLLZbTldyIrgbTk4ZCMnoaztC8O63+0N8W9O8OaLax2c+rXexIbWL/R9NtdxZiEBGI4lJOM5JHUs2Tq+Mfj3q/xD8JaT4a8SS6hqx060eGye2lUz3V20n7ppiULSKqHaFHzE87sk4+5v2S/gjo37LPwmvfiF41mksPEGqWccuofa4wpsIS2Y7ZFxuDsWTcCclwowNvPz+Y476lQakkqj0029bH0WBwX1ysuWTdNa6/kb/x31Sw+BnwN0P4aeGrnyr+7tY9MhVMCUWqjE0zY6F8FSe5kYjJBxX/Z48D/AGGygcpg4Brx3QbrWPjl8S7zxXrCENcSBLa36rbwKT5cY+gOSe7Fj3r7T+H3hxNI06JQmCAK/M22223ds/SYxUUklZI7G0iEMCKBjipqQDFLSKCiiigAooooAKKKKAM3U7M3MJKkpIvKsDggjpg1x/jPwhoHxg8J6j4O8XWKXtrdR7XjPBJHKyxt1V1OCCOh9q788risTWtI+0FJ4TtnibejY6EVSbTTTs0TKKkmmrn4/wD7Rv7NviT9m7xhc2s0N5q/hJ9kll4gFs4hw5cLDK4GxZhsbKg8jDADcAPLIpxKAQRiv2u1jUtJ8U6bf+GvGFjA1jfxm2ljmBMFwjDBUn+E+5I9iDXwt+0d/wAE6tb8Oapca58KIW1bR5WaSTQJJx9otAFdiImcjzEyoVVJL5cD5gCw+9yvP1ZUsS7ef+Z+f5pkMrurh1p2Pj7JpfTJqvqMV94f1W60nWLK40zU7SQxXFpdxmKSNgcEMpAINavhm107V9ZtLbUtXh0WwdwJr2aOSURrkZIWNWYkDJAxgkYJHWvtlXhKHPF366Hxf1ecZqElbU6r4m/C+3+H2n+FrldXGoPr+njVI7d7UwywW748ouNzDLHfwCQNucnIxj6f8J9e1k6bHa6aJLrU7drqxszLGs91EpYFo4yQzZKMFAGW2naGwa6v9o/xfZ+NPirf32lTQy6BFBBaaUsEodEtY4wqAAcrkhmKMAyliCBXv/hrVvDK+LPDHw/1+zJ8YaLoCppXxC09wIbeNrZp0fyyQrxRI5USsT8yswCEkjzKtepTpQlKN21d6bL/AIGl+p7dLDUqtaaT5YppLX/h9z4/0nwfPq1vcXUMcUVnbvGk11cSLHFGz7tilmIBZgrEAZJCscYUkdToHwV1/VfiFD4NNqltrMkLXAQypIskYgMwaNlJWTcgyuDgkjJAyR2vwY13TfD3ww8aXvifw1b+MfChvbGOXTBM8NxDckS+XOJV5jQJ5ik4yzMqggFs1/jbZeGdX+Jfhm+0/U7zRtD1+wsriZdQXzZNHhZjEECqclEiRGVc5KlcEggk9vL2rpqNlbe1+iYnh6apRqSk27q6vbS9jlPFvgCw0LwN4U8U6XrR1Ox1w3MRtrm1FtcW0sDBXUoJHDKSwIYHoRkAnFcVk17V4m8RaBZ/DTxl4b1y/wBM8QalZanHF4TvtPhiVliEzG4kxESsUToFIjJJLOSASCw8LmvYogSWArtw1VuD53s93p5/8A4MbRgqiVFaNfj1LRbHJOKNPtNQ8QataaTo9lcanql24it7O0jMksrHoFUAkngn2AJ6V3/wg/Zu+I3x4urR/DuhTw6FNLsk127AitYkDKrsCxHmFQ2dqZJwQBwcfoN8O/gj8Iv2JdCfX9W1Nb3xI8bL/auobWu5tyqDFbQr91SVJAGSNzbn29PDzHPKWGTjTfNI9bLsjq4lqdRcsTj/ANj39l3R/gL4P/4Wp8SkFj4pEEk2zUAoTR4CSowATmaRcEk/MA4jCg7t3IfFP4z6x+0t4hg0ywtH07wZZ3Hm20D/AOtunGQJZcdOCcIOBk5JOCKfxA+M3jP9pG6GlvbLovhMT7002AEvOA2UaZzncwwDhcKDzgkAj234MfBqLS4YHeEAgDqK/NcRiKmJqOpUd2z9Mw2Hhhqap01ZI6P4K/DOPRrKBmiAOB2r3y1gW3iVAOAMVT0jS4tPgREAGB2rTrmOkKKKKACiiigAooooAKQnFLTGIGSaAFz68Ux2GCDyKieXGeeKhaRmztPH1oAw/Evh231a3dXRTkY5FcLc+JPEvgQJHAqarp8ZwLe4yHCjsrjpgDAyCB6dK9GvblrbG8YDcA54NZcunHW43CKuzOCzHAz6cUAeYeKp/hB8eIINO8c6DZPfgGJF1WIwzJkEER3KkYBLHADgk84BxXzp8Sf+CYltJdm4+H/i9rKGW4y1jroMiQxFWJCSRjcxDbAAwBCkksSPm+nPFHwTk12UokduFcE+YWwo9jxn8ga5yD4J/Ebw9ZtaeHPF9rp1qDlYHlZ0TkHgNEwAJHIGAcn1Oe7D4vEYd/upNLscFfB4fEL95FXPgbxf+xF8a/Ba3Uo8NQeIbO3Qu1xot5HMXAbGEiYrMxIwcBCcH1BA46T4VfGa005bJ/AXjf7E6Bvs0el3Tx4OGAKqpAOSCQQCD1AINfqJpPh341acyJe33g7WIB1aSS4gmbp/EsRUd+i1lfEzx98R/hdoEutXvgrTNX06Agzy6XrjsYFLYBZXtlJGSASoIGcnA6e5DP8AFRS5knY8WWRYVt8kmr+Z+ZWm/DH4waVK72Hw/wDHNlJIhjZ7fRbyMshIypIQZBwODxxWnon7Nfxp8aarc29v8P8AXEu1j+0STatH9jR84OBLOVVmJYZUMWBzkDBx+jfwz+KPj74i6UNan8E2Phnw6Rv/ALT1fWzGrrxlkQW5JGDkE7VPYmt2/wDiZoes25sfCvxQ8Cz+ITu2W1xfRzqSMkjbHOH4A5IHPJwOg1/t/FTV4QRl/YeFhaM5s+JvB3/BNv4ka7FBP4j17RPDkbyReZbJI91OsZI8wnaAm5QTgBiGIwSBhj9B+Ff2RfgN+z5pmn6l44v7fW9YjlSZdR166MUbSLg4itlYKVyudrCQ8kEkHFcj8ZtY/aF8F6oj6vrUVjpTsViutBgX7KxIIwWZS4bGSAxHTI5Gao6P+x14/wDHdqnibXb6G5vLqMTKuqXjvcyK3zAcghc5zgsMZxgdK8avmeKxF1KbS7I9ihlmFoWcY38zvPiR+3KYrhtE+GOiw3cUS+Uur30bLCMDA8mEYJA4wWIHGNpBzXjVl4M8R/FfxXL4i8VXkuqapc4DTSqAFUdFVQAFUdgAByT1JNev6X8AvDHw3s7Sfx14z8P+EJ5wDFb6jdxIzdeMu6gng/dJHH1r1fwn4I068sY73wrrOleJtPJAFzp9yjrg98qSuMc8En2NeZyytzNM9NTgnypr0MT4Z/Cm10eGItEAQB1Ar3TSIYbCFUQAYHauC1Dxb4R8F3S2PiDx54c0O/A/49bvUIYnA9cO6n9K6A3kkVjHfW88N/p8gyt1auHQjOM5GeM9wSPehwkldqwo1YSfKmm+x26XQOMHipVlDY964+w1xJsYbP41u2t2HAIPWoNDYB7g5FKDmq0Uucc8VYWgB1FFFABRRRQAVDM2B6A1NVW7bCk5xQBRuJ9uTnFfGv8AwVMUXX7Ofh3HI/4SiA/la3Yr621K4KKTnivkv/gpNm7/AGcPDZOTnxNEfyt7sV3YKPNiYLuzz8wly4aTOw/Zy1pNA/ZB+GEsjhA1my5P/XSQ1xv7cOtLrX7GGsXUbBh/a9qmfpKv+Nc5c+In8LfsTfCKRH2F1dMg47ymuX+MGuP4h/4J4avdysWb/hIolyTnpKn+NaxVsZbtL9SG74K/dfodb+zp4W0nx7/wTqt/Cut+J7Xwhaa3d3NourXaB44XF40gBBdAciMjlgOevY+Zab/wTn8GapfW9lY/tFeH728ncRxW9vYQvJI5OAqqL0kk9gASasaBFNL/AME1/CaQEhz4km5Hp5txW/8AC2x079kr4QXvxo8aRifxRqETWvhbRpyQ0jOpxIRwQGGSSPux5IyXAq5V61OvKFJ2u+yMlQoVKEKlVbLufOP7Tf7O2nfs8eLdF8JaZ41fxv4ovwGl0210kwNbBiBECRNIWdyThAAcAE4yufvr9m74KaR8EPhj/wAIVr88U2v6najxB4q3Nuit7dSAkB4IAOCvI+YLOQRhRXz1+xx8OrvUbrxB+0z8UBJqdy00kmiQT4DXt2SVaZQeAFI8uMAYGGIACKT6NZX2vap8Bf2kPFuqzNNrms6awkIJIjgEMqiNB1CqjsAM8Ac5OSd8TiJVeXDN311Zz4XDxpc2JSt2R4vLrfjz/go18ar7QtH1B/Dfw30Y70j2t5NrbBisUjxAgSTyAEhSQFAYAgKSfVbr/gnN8P8AWLa40jw74p8aWniSFCDd6xosq6e7hTnDG2jUqWAwVlbA4G44NeH/ALEHgv46+IfD/ii4+D3jbw/4VtVuoU1GLVYUkllcIxjYbrWYhQCwHIGc8HrX0wPhb+27/wBFh8GY/wCvSL/5XVtWq1KE/Z0pqMV0/wA9DClTp14c9SDk31/pnlX7I3xT8R+D/ipq37OnxNZ73Sbszadbw3EhkNlcIpZVicg/unVcqOgbYVAyc0/+CkHinV/h58ffhjq+kzGHWNK0eC4t5EyR5qXLkDAwSCRgjuCQetdn4L/Yo+M8H7R2h/Fr4i+MPCeqTWl9DealdWk0sUkiRRiNQqC1jjB2og6qDgk5JOeA/wCCpPl3Pxw8BSoSVfRYypwRkG6kIPNFOVOpiozhZtrXtew5xqUsK4Tuknp3sdNqf7JXhjVLuy1X4/8AxT1O0+KHi0iaCwsCjJbMxISNwY5MqpIUYMaAgqpIAavnXxb4E8d/s1ftFXfw48KeKbiHVtTeHTLbULKVrYXUN0FWMSAE7SC4BOSVZdynIBr7N/au8EPrf7S3g7U1GVhgsFz/ALt1If614f8AtXRhv+Cj3hAnORqmg/8Ao2KpweJqTqSi3dWbsXjMLShCEop3utTt7X9iP4V2WuReBdY+KWpN8VLmISGKOFfsvmMu/BUxnJIyQDMrMCDgZwan7GPifxD8K/2hdV+EOt3DXOmXct3YzWu4mFLiFWcTRg4IDrGw4AyGUnkDHceP/Dzn9v8A0jUwCEa9sT7cWqD+lecaFcH/AIebXCA4xrk44P8A06NXRgsTUxVKtSrO65W15NdjmxmFhhatGtQVnzJPzR9SaX4zXT/EOo6VJNuksrqS3JJ5JViufxxmvVdD1hbmNTuBB96+HPFnjWaw+PvjW2DkJHrNwoAPH+sNfTHw28Qte2kRLEnA718sfWHu1nOHA5zWnGcgHNczpVwXVSSTXRWxyo70AWKKKKACiiigAqlenirtU7sfKTjnFAHI60xCMe+K+fP2wPBl78Sf2a9Qj0yFru88PaimptbxjLtGqurkDvhJnY+yHGTwfoXWoiUYAHpXkviPxXqngS/fUtN2OxGJIJQTHKuc4OMEH0IOR9Mg9FCs6FSNRLWLuc2JoKvRlSb+I+UfhP8AGn4UeMvgNpHw2+K2p6r4afw9cvNZappsLyCZGZyF+WOQhgJGBBTBCqQ2SRXF/tLfHjwjrHweX4U/CLRtQufB9jcrf6pruoRvulbzAEIBAKhnK5ZgvIChQOT7F4y8Zfs5atfy3vi74R6hbamxJkGhymOFyTksRHPACSeclcnJ5rOt/wBpP4F6tomo+CNS+EM+m+BriSO4MelyrHcXEyMSrTBHjJI4wTKxABHIwB7M8TgnW9vGEuZu7V1Zeh4sMJjlS9hKUeVLTe/zO9/ZB8KaF4g/Yo8KN4pnjt/D2k6peapfmYkIYopZyQSOgyQT3IBA5Ir5G+Lnxu0P9qb9o7TbnxrrknhT4WabKYLRPs8sjRWakFsRxIxE0xABOMKCoJIQA/XGg/Gf4GXvw3n+Gtp4K1m3+Hs43vZPduJWYyiUgsJy4BcA5EvPTGCQeZPgj9kxjg/DjWSf+wjc/wDyZWFLE4eFSdSSd3ttp/wToq4bESpwpxatHff+rHca3+1J+zFrmk6NpA8fXVhpGjwLBZ6fZaRepDEqqFXg2pJIUADJ4A9SSfQ/g7q3wm+MfhfxjpngjxBceIdDu7Uabq8VxaSwbRMrquPMijySpccAgZ5I4z4dB8Mf2TZ+V+HWqqffUrof+3ddNo3jD4TfBzwrrmk/DPw3daIdZCC7e6u5ZQdoIBAklkOQGYDBA5yc4FclSWGS5qTlzedjqpRxLfLVUeXyufMvw18V+J/+Cenxu1/w/wCMdFuNX8J6xGILj7OoAvbdWPl3UBYhWYB2BQkY3spIIBH04/7Wn7NCWJvR4k1AyEBv7MXTbrfyQNuTFtyOv38e5NQt8ffDXjHRU0H4heG9P8Y6UhzG14itLGcjkFgckAYyCp9Sa5yLwr+yppM631v8N7ya6TJWK5vJ5YSSCCCjXLKRgnGVODggAgEbSr4avaVaLUvLqc8MPiaF40ZLl8+h6J8KPid4D/ad8HeKdU8M+Hrnw7L4duAuLtRungKFlZipKhjtcbdzEFRyQwr5z/4KcxbvjR4AA4xocY/8mJK9N8W/tNWUOhf8I74W0TTvCXh1TxY6dEqBhkHB2gKAcAkAAnoSRUPi34w/Az4vPpOqfEvwTqeq+ItNtUtIprG8kSLapLcBZ4wAWJPKkjOMkAVnh69OjX51F8vY2xFCpVoezcryue4/HBIP+Fp6A0mPM2Ww56/65sV8jftTxFv+CivhJsZH9p6F/wCjYq1/jD+1APG3jqLXtPt/sUFoI1tYZWDNhGLAvjAJLEnA6DAycZrpNU/aF+AHjnxjYePPFnw+1yTx1atBMl1a3jtCkkJBiIAuI1IBUHmPnHIPNLB140KkpSV000Vi8POvTjGL1TTPUvHIi/4bA0bOPM+2Wn1/1C1856DdD/h6RcR5667OP/JNqzfF37T91qvxpj+IFrYoht72K4hsHfIMcYVQjMB1KryQOCSQOAK9Gsv2gP2e1+IZ+JkHwy8RD4jtI10bv7Yxh89kKE83OzBUkZ8rvnbmlhsTGhz6X5lYMVhpV/Z2fwtNnmvxNldP2kPHeDx/bdz/AOjDX1N8HJmazhyewr5L0y7vfiB8QtX8SXkCQ3Oq3st48UYJWMuxbaCeSADgE8kDnmvsb4UaU1tZxArjAFcB6J7nojHamTxgV1tmflFcro0ZVV4rqrMfLQBaooooAKKKKACq9wu4H2oooAwdStfMUjGc15h458NC+t5F25yD2oooA+S/il8KJZp5XSInJJ6V8/6/8O76xlYrGRg+lFFAGHFJqmksVVXAH1qb+3tWPID/AK0UUATR+KdYi4HmD86bJr+tXORiQg/WiigCMXOtEkgSZP1pxn1yUYIkIP1oooAaNH1q65Kuc+xqVfB+sSclZOfY0UUAWrb4c6tdHBRz+BrR/wCFSantz5bZ+hoooAn0/wCD+ozyjdExH0Nd94e+B052l4jn6UUUAey+APhGbGaNmixgg9K+kPCPh0WUKALjAHaiigD0GwttgAI6VuW4wBxiiigCxRRRQB//2Q=="/>
  <p:tag name="MMPROD_12197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2197LOGO" val="/9j/4AAQSkZJRgABAQAAAQABAAD/2wBDAAMCAgMCAgMDAwMEAwMEBQgFBQQEBQoHBwYIDAoMDAsKCwsNDhIQDQ4RDgsLEBYQERMUFRUVDA8XGBYUGBIUFRT/2wBDAQMEBAUEBQkFBQkUDQsNFBQUFBQUFBQUFBQUFBQUFBQUFBQUFBQUFBQUFBQUFBQUFBQUFBQUFBQUFBQUFBQUFBT/wAARCADIAM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Q9KKz7+9h021uLq5njt7aFGklmmcIkaKMlmJ4AAyST2FAm7F3ORQflr5a+K37f3gbwJeS6f4dhm8bapEzJJ9hk8q0jYZGPPIIbkDlFYYJ5yMH5R8e/th/Fr4hzjydZHheySXzY7fQw0LD5GXDSEl2GHJIJxuAIAIGPYwuUYnFWcY2XdnjYnNsNhtJSu/I/UDWde07w9ps2o6rf2um2FuN013dzLFFGM4yzMQAMkdTXK3Hxy+HFrbRTyePvDEUMyhopH1i3CuOxB38j6V+VNvoMPja7h1Xxb4zuXuLm6Ftdy3i3F/eJEEyJzuwHQE7QvmBhkkLis3WPh1f+HoLWXVNMudOS6UvALuIxtKgx84VgCVOcBsYJBwTg49alkHPLllUs/T8u55FXPnFc0Yaep+saftC/DCRwi/Efwk5PQDXLU5/8iVr6T8TPCPiDV49K03xRouoai8XnJZ2moQyzNH/fCKxJXg84xxX5KD4RaxJ4QPiqLS2n8Pxy+TJewOkiQvkALIFJMZJK4DAZ3L/eGc3/AIV5qY0b+2o9Jv10pX2f2ktu4tw+cbfNA2hs8YznNX/q/F35auzt8+25ks/mrc9Nq+vyP2o3K3cUo5r8gPh/41+J3hiC6Twj4r1a1stMhW/mtTfZt444pEAIjkbaRkopVQdynBBUED3b4bf8FFfEWgw2lh468Nw66vmokmsadILaVYsgO7Q7Skj9ThTGDgDAzmvNxGS4mjdw95Lt/keph86oVrc3u37n6E0rNxXAfDD41eDfjBpwvPCut22pADMltuKXEPTO+JsMuCQM4x6E13/1rwZQlB8slZnvQnGa5ou6HUUUUjQKKKKACiiigAooooAKKKKACiiigBuMUdO1B9a8Z/aT/aH0r9n7wd9tm2X/AIgvQ0el6XuwZ5BjLtjkRrkFj7gDkitKVOVWahBXbMKtSNGDnN2SNT43fH3wp8CfD8l9rt/G2pvEzWWkxyD7Tdvg4CqASFyMGQjaueTkgH83/jL+0T42+PepXX9p3cuj+HHYeToNnM3kBQcr5h481weSxAGeQAAAOL8WeLfEHxP8U3XiXxVqEmpatc4BZhhIkBO2ONRwqDJwB3JJySSaqYjxtBBHQjrX6NlmS06C9pWV5/kfneY5xUxMvZ0nyxIrawit1ACgYqzwOBxX1p4o0XwV8fLorq0Nv8PfHN+8X9kahkm212ORA8TPHgEFgQu/uxADSEbB8yeN/COofD7xFeaJqz2hvrVir/Y7pLhMgkclCdp4ztbDAEZAJxXt4PGQrfumuWS6fqn1R4WKwlSi+e/NF9f8+x7P401F/GP7JPhPVDLJJd6Lrs2nXhXCrJvRpEdwMAlVMSgkE4J55OfJNaaS98G+GruVv+PeS702MdtiMk+fruu2H0ApPCnxs1PwLoGr6DFFYaroWqFXutM1OHzoWdcbZFwQysMDlSOgPUAjIk17xF8SbiK30jQrm/hs1Kw2Oh6ezRQgnJO2MElicZZiWICgkgDHLRthpSjNrl5m0/J/8E65L6xFSinzNJNW7HsHwe+K5+Fmm6NYatbte+E9flu01eykBKTW0gih8xQOrIY5OnJG5eCQRW+PPw4HwosNK0iy1ZdU0PU7y51TTpopQ6zWrRwCF2AwCwHmDI4I5GAcDz3X9O+J8ui2ltrfhjxadL01SLZb7TLkR2y45ClkwqnAyAQDgE8iubvfiJfazZ6Tp2p3b3VppMbQWkEwA8qMuXZMgAkbiepJHQYAAGcVB11XpzWvxK+/Z+ptU51RdKcH0s7bbX+R7tb6VpXhX9lmHWtX0qw1PV9e1p4NKkulzJb2yAiR0ZSGA3o4xnbllOMkk8L4J+E6ePPBHi7xANVttLXw4tvLKLxGMUyyl1ChlBZXygAG07iwBKgZJ8R/jFafEfwx4R0e10/+xrfw7ataRWscwlik3Y3S5IDKzFFyCWBIyCDkH0T4WWNkv7L/AMRprzVLXSItU1WxsvPuWO5hCyzMqIOZH2sSFHXkkgAkLmq0KDnJ2lOa87JtLT5Ao0q1ZQSvGMfS7S/zPnuC11Lw5e2OtaZNc6Xdxus1reQ5QlkcMGU9DtdQe4BAz0r7X/Z3/bzXW9SsvDHxLW206+l3JF4iVlitpWyNqzJjbGTyN4IXIAIWvlnWPHsz+Hn8LaMHs/Cwn+0/Z7hVea4nwoM8jkEqxCqAqEKqgD5iWZofEvwf1/TvAOkeLbrTJxouo7glw0ZHlkMQu4HkKwAKscA5wOnM4zL6GJivapRk27a6+X/DF4LHV8NNum3KK3/r9T9ddNv4NVs4L6zuIruzuI1lhnhcPHKjAFXVgcEEYII4IINaAORkd6/Nv9kb9rZPhEsPgfxrMI/B2Xax1MRFn092YuUcKCWiZixBwSpbn5T8n6IabqNpqOn21/p9zHeWNzGssNxA4kjkjYAq6sDgqQQQRkYORxX51jMFVwdR06i9H3P0TB4yli6anF69jYopqsCMg8U6uA9AKKKKACiiigAooooAKKKTtQBw/wAVviVpPwh8A6v4q1qQraWEe5YU+/PITtjiT/aZiAOwzk8AmvyT8aeM9Z+L3j3U/FWtF5b7UJiYbYO0i20eTshjzyFUEAAAZOTjJNe1ft2/Gxfid8TovCGlXKzeHvDTFZZI23JcXrAeYcjgiMfIPRvM6gjHgKQtBChKMqMDtYggNg4OD354r9EyPARpU/rFT4pbeR+c53mEq1R0Kfwx3sfQvhT4ear8HU8J+JLrwzoPjHRtawl9eXRS8s7EeYVeEuGMcbqq7mmYEA5UEBX35fxM+AmqGfWvGXh8aPc+BJZbu7trzTL5JIraFS7JEwyCrEAKFAIDEKSDWB8EfjZf/DS+n0i7t4tb8I6uRDqWjXrAQuGAUupbhHAwCTgEAA9FK4XiqK28afEabwZ8KbfVbnStTvBHZWNzcki4YEkSEEAKijJBkyyqMsckgdbWIo15VJyVray6Ndnro10OJRpV6UYQi/Trf7tUzL8b/EGwvZdDm0Wwn03VLCytoJtQFyzT3E0UaoHUA4jChVVQuSQoJOSQPcPg/wDsC+MvHUltqPji8/4RDRXCyfYosSahKp2NjHKw5VmGWLMrLgpzX03+zX+yFoXwHWPWryYa34yng8ufUGyIbcNgukCHoMgDeRuIH8IJWvRvih8PNd+Idn9hsvG9/wCFdOZSssekwIs02QQcyk7gOei7fcmvmsZnE5fu8NpHv1PpsFlEfjxGr7dDx+D4Rfs7/s6gzasNKn1NI5E/4nMv267kUv5mBByNy4VVYIGwACSSSYNW/bz8MQkReHvCOtaqVO0NcGO1jI9VwXP5qKk0z9gfwnp8vmP4g1G6ckszSxoSxJySTXZaX+yb4U0sDbdzyY/vItfN1Kk6r5pSbfmfSU6VGkrQSSOH079uF7qZPtXw8vIICfmeHUVkYD2BjUH6Zrfufi38GvjHbi08X6PHFKYniQeINOUtGrfK3lzLu8skHOQynuMEcdzF+z74bhUAO5H+6tRXX7Onhq7BDSSAH0VahOS1TsU1TejVzxbxx+wd8OfiRavrfw/1dvDk0wLJ9hlF3YOxBblCdyZ3LwrBVA4XmvjL4m/Cbxp8E9ZfT/FukyQ23meXBqturPZXJIJHly4AJIBO0gMMcgV+luh/s86f4T1ZNS0PX9Q0q6U5JgC7XGQdrL0YHA4INd94l8IaP450Q6Z4k0yx1y1OS0VzbBowxVl3KGJ2ttZhkHIyeRXuYLN8RhZJTfNHszxMZlOHxMW4Lll5H5j/AAB0nwHqOoX+t+MNSlnh0S2k1AaDHbkvqIQAhUbOGA5LIccDOSocr1Hjv4waP4/8VeDfFGqapcRmSZUuvD0MYlsdMsFkZJIuMGRpkQMRgcNgnG0LhftG/sya7+zNrdtruiXl3qPhGSZfs2plgLiymzlUlKgAHIyrgAEjGAcA5Ph6y8U/tH6nYaPoWk6HaXFnEhlh022g09ZMkK93MBjeQdobaDt3AKg3EH6+EqWLmsXz+7bXX4dO3r8z5GcamDj9XULS/M878TJpupapqEmn2klppkk8jWttM/mPFEWJVWbHJAIBPfFfX/7BP7RszzJ8LvE93GDDF/xIJ3UhpACzPbs2cEgYKcA4DAnhRXDazovw2+Cvg2/0jZN8RvE2sRnS9QvdOuBFaacxZZNkbAMDIGVCpIbcYznaAyH5/wDGOha38MPGzREy6b4h0S6juIZQu145F2yRSAHOMgowBGeQCOopYqNLM6Dgk018Le78+4sNOrl1aNRu6e6Wyv0P2cRzbT+W2Sjcqf6VaA5ryr4FfFCL41/B3QfE0EiPqMkAjvY0wPKu4xtmTA6AsCQD1VlPQ16XYXYu4FYHnHSvzWcHCThJWa0P02nNVIqcXoy7RRRUGgUUUUAFFFFADCM5rzT4/fExfg78J/EnirMbXVnbkWkcpwJLhyEiXoSfmYEj0B6DJr0onAr4b/4KY+PjbaH4P8E29wvmajcyaneRrJ8wiiGyIMvdWeRiCeMw98cdmCofWcRCn3f4HBjq3sMPOp1SPhvTvNm8y5uJHmuJ2Mkkj5LM5OSSe5JJJ+tfQvwY+Pni/SNBsvA+lahaRR/a/Ms/ttqk6MjBjJbkNySWwyBSGLEqMllxxfwQ+FGnfEy28RjUPENl4dGm2kcsVxesNm5pACWGQQgUEFuillJ6jPT6v+yZ420rTP7asb/Qdb0CGNrmbWNL1JXgghUFmkJYKxCgEkIGPHAJr9RrVMI4/Vqlk1tfY/L6NLERksRFNqW9in8Yv2iZvF/hnUdOfwdo3h6a8uRLDqFlYLDcNZgsfKZyCWJYISylQdjAggkD6t/Ye/ZsT4ceFovGfiKwRfGGrxl4i5YtZ2bhSsW04CuxBZuMgELxg5+TvgT4Y1D9pz9pq1uvEMi30MUh1fVd6FkeKIqEhwCAFLGOMAn7oPXGD+hf/Cxm1L9oC38FWTI1tpmjy39+epFw7RiJOnBWNmbqQRKOmK+NzauqMVhKOi3lr17H2OU0HVk8RUd+iPjz9u349+NLP4xf8IZ4b8R6l4e0vTLKJrn+zLh7Z55ZQHO51IJAXZjkDlvU5+YF8ReJwOfFGtH/ALiEx/8AZq9b/bf4/ar8UZ/54WX/AKTR145u96+qyjB0HhYScU20rny+bYyssTKKm0kWv+Ej8T/9DRrX/gwl/wDiqP8AhI/E/wD0NGtf+DCX/wCKqru96N3vXtfUaH8i+48T69iP52Wv+Ej8T/8AQ0a1/wCDCX/4qj/hI/E//Q0a1/4MJf8A4qqu73o3e9V9RofyIf17Efzstf8ACReJ8f8AI0a1/wCDCb/4qt7wV8e/iL8JdfsNX0zxZq93aW0yyz6VeXrzWt0mRvRo3JUFlBG4AMucgggGuX3e9Zmun/RGyc8Vx4rA4eVKScFt2OvDY7EKrFqb3P2pvbHQvih4Njg1Kyt9W0LWraOT7LexhklRlEi5U9xgMO4IBGMZr8q/i/8ADvW/2Z/i5qGhQXU4s5YZH03UQmwXFpNGyMvJOSA7xtzkkE8ZFfo3LrVzoPwE8HahZyeTcQ2WmlD1/wCWaAg+oIJBHoTXnf7bnw8j+LH7PX/CT2For6t4fUavAwI3rBtH2mPJ7BBuI7mFeuAD+a5diXha/I/hk7NH6NmOEWKw/tF8cVdM+bbr4u6f8HfBnhGz+GE8S391DHqOt6tcmKeW4udhH2d4jkosZZwAQMcFSSWZvFfFmu6x411S88Qa3PNf3t7KTNdugCu4AAUYAAAUABRgAAAAACrXgzWdNtvh/wCIy+j2d/rEjQQ299MWd7SFw4lYRklCcqihiu5TICCDjH0Z8VLOTUrr4Y+HrPV4dE8JTeD4bu+sL27W3tI1IYmSQMcGRnKBWILBwCOQTX3EJ08HUjFQu5X95723PiZUqmKptynZRtZLa97GR/wTu+Jz+GPijqngi8unTTtcga6s4TjZ9sjAzjjILRBucgHywMEkY/QKGc2GuT2zHKTYmT6EnI/MH8MV+NfhXxXN8PfHvhvxRAZFbSr+G5bygpZkVhvUbgRkruAJBAzX7DeKLnbDpWpQuskPmbd6EEMjgEEEdQcDn3FfI57hlRxSnFaSR9hkWJdWg6ct46HZA7hkUtVdOnFxao4OcirVfNH0oUUUUAFFFFAEXevy2/4KAa1d6t+0zcWlwbYwaZpdrb2wgDb9jBpT5hPG7fI2McbdvfNfqX2r8j/20pGf9rbx2GbcqGxCg9h9gtzgfiSfxr6LIYqWNV+iZ83nsnHCtLqzf+Enwi0S78KWfi/WvFuqaPdyTSfZdP8AD9k11eeSpKGU7CWRWYSKCVAO08nJAp/EzXfh7ZaVPd/D6TxLp+ux27WWpSSWMUNjdxyqySGRFYeUzKxGFXaSOFUksPIYdJ1SbSpdVisbuTTbaQRSXqRMYYnPIUuBtUnOQCQTmuo17U/Gl78IUm1C7ur/AMKy6rGscl1I7mG5jilCohY8KUdyQuRlRnBGD9zVoXqc8ql9dtEvTbXQ+Mp4l+x9kocum+r+fkfVv/BMjwls8O+NfFzhM3N7HpkZDNuAiQSPkZ24PnJg4yCrc4Nd1+zPdP4s+M/i7xc4YjUvtDxFj0jMqeWue+ECj8Kp/sESWuu/spXmnaHK1vqyXmoWd1KyEBbthuRgSfmAikgOR3BHauv/AGU9GXTrUyBcE25H6rX5pjpupiajfc/RMugoYaCXY+KP24n/AOMrfFOTgfZ7L/0mjrxSe+S3BLECvYP26ZZH/ay8TQW8Tz3EkNgkcUalmdjbRgAAckkkAAc5Ne7fsxfsP2WjWNr48+LarDPBi7t9CupAkFoqncst02cMeAfLJ2qOHySVX7jD5lSwGBhzatpWR8PiMtq43GzSWl9z4ukh1KHT11CXTbyLT22bbt7dliO/zPLwxGDu8mXGDz5b4ztOGLcqybs8V+tviXxt4Xu/2dvEnibw9Db3/haz0LUDbwxQeXDJFbxyoY0QgAJmIqBgAjGOMV+UfwV+Ffiv48+I49A8KWLXBjMbX165CwWULMFMkjEjOASQgyzBTgHBxtgc89vGc6yUVEyxmRuhOEKT5nIj8OaRrHjTWIdJ8PaXdavqEzFEgtIy7E7WcjjgHajnkj7pPY1Um+0WN7cWV7bTWd5bSNDPb3CGOSKRSQyspAKsCCCCAQQQa/Xz4O/B3wn8GPDyaH4ctLeG7EMRvroKPtN0QGCySnk4J8wqDwMtjvX5j/tk+PNO8Y/tPeLI9Bj+0tazRaSxhiYPPdQosci7SAWZZA0YIBBCAgkEE5YTPXiMTKDjaFt+priciVChGV7yfQ80lv8AEgjjVpJWzhEBYnAycAc9AT+FXfiN4L8U+Aooo/E3h/UdANw0kcB1C2aJZim0PsJADAbl5UkHIIJzX6L/ALI37NOmfA3wjaeLPElq0vjnVFEblgSbNJWUJbRpnAYkLuYgEEsCQoNeaf8ABVfVLeDwf4H00TKLye/uLlYcPuMaRqpbIcIADIo+ZSxz8rKAwblrZ661b2FKN46q/U6aORKhR9rUl72jPoHxKf8AjG3wmf8Apz0z/wBASu18E2UWr+A5tMuAWgmjeF1wM7HXBGDkdz1GK4rxEN37NnhAY4+xaWf/ACGld/8ADHjRAvTKj9P/ANdfCSfvt+Z93FXppeR+R3hPTPEfhD4oXPhrSXFr4hs9Tl0lIQ6yK86ylBESw2uC6gDcNpOCcDp63q37PHxx+J2rvq+uaJeXd5KoButUvYIyqjOFCM4KqMk7QoAyeBmuM+PQm+H37WfjO50wqt1Z64uqQkrwJn2XAJA6/M/PrXH6r4w1/wAVXSLrfiG/v97ANLqN1LMEycEnJY4Gc8An0B6V+qYf21alTqQcV7u7V3+aPy+s6dKpUpzUn72ydkaHxZ+GF58PrzV9Nv8AULCW702S2gmgjnHmu01uJi0aZy0a/dL8DJXgZwP0o+C2uP4p/ZP8Jale2h0uSLRYFEbSBs+RhEcEcASCMMB1AcA8g1+X/j3QNQ8PPaRX91bXy3Nolxa3NrdLcRSQ5KrhgSRgoVKkAqVIIGMV+jX7Ll01/wDsOaNK/WPTNQAz6R3E4H6IK8HP4t0ac203e116HvZFJKtOEY8qtt8z3rwTfi70yI5ySorpa83+E14Z9KhycnaP5V6RXwp9yFFFFABSHpS0UAR9c1+SX7btpJZ/tZ+NJHBC3MdjKh/2RZwpn80P5V+t461+XP8AwUZ8MPoH7Q1jrAe9eHW9Jik3TndCkkTNE0cR4wAojYrz80hOfmAH0GRTUMYr9U0fN55Bzwja6O51nwP0j4s694F8GWug6bpup/DiWOaHUbC9NuIrgNdzCbzQ37wsAVIK8AKuO+eW/aZ0T4rN4CttQ+IOsacdNtdQit7PRtLMQihZ4pTuIjAwFWMKu4scMQCOc/PNxrd7e2NlaTXMkltZxtHBFnCorOzkADqSzsSTk84zgAD0PQPgj4j1L4TeIvGly7aXo8UKmxgnkEbam6uGcohI3JHEJXz3K4AOGI+2nhlQqqpOUVd6aa6vvffzsfHU8T7al7OMG7LV300XY+0f2BdRHiL9lS40zTV+y31jeahYtMoALTN+9VycckCZBk5+6B0GB6Z+z1GIdMUBcExYPtyP8K+W/wDgmN43FtrvjTwbNcFTcLFqttC8nGVPlylVxjOGiyc5wq8dx9l+B9KGg+LdbsAuyNXaSIDoEYhlx7AHH1Br89zGk6WJqRfe5+g5bVVXDQa6Kx8T/td/ELw98Evj14q17w+JtT+Kep6faxW13c20bWmgxGLY0ke4lnuWWNcHaFVZTyclT71+yr4j8R+MP2R31T4lX39tx3tvfBZbofvpLEbowsxYfMxKyYYg5Vkzk5J+LP26tNl1v9sDWNLt5Io7i/GnW0bzuEjVngjUFmPAUE5JPQZNfpEnwuh0P4VaH8PNHd7bTYLaGzlu9gDCCPaZG4G3zJDxjpl2OCARW2JUKeFpJaylrfyObDOpPE1G9Io4j9nDS7W5+D0vgXWLA3ekyxT27RMjNFLbzbvMibHTJd89OG7Hrdnh+HX7Kfg3VLHwToMOnX1xiWPToPNdriYII0aSRiW2gIMktz8xGWYk8x+0P+1/4S/ZUsdO8N6Vo48SeIAoY6PbXYgFtDjIkmk2vtZsghdpJ5JwME+k+HtRsf2iPg14d8SNpgspdVtIb6K2eQSG3dsb03gDcByM4GcAkA8DzHSqQgptNRf4nqRqUpz5U05I8I/Z+8ceNZfijqXiXxHJPrb6vAlpcRogUxorFohGgAAClmAHcMxJJOa941PwX8MfCvilviDd+GrLTfEQLM2sf2Y6zlmUqxJCcsQxBPU5PNZnjrx54G/ZW8EPrGtTLFLJlIYIgGub2UDPlxL6ep4A4JNcB+y7+2jY/tP+LPEPhW98JvoVza2rXsCtci5iuLYOsbiTKLtcGROACCGPI281GjU9m6kU+VdRTrUXUVKTXMdr8NvE+r/GT4jXniGaFtO8I6AGg0uzJw81y6lWuJMdxEWUL0XzeCTk1+dH7bHxQHxd/aC1v+z3e8sNHYaJYqmH3mNiJCmByGlL465GCDggD9ZfBvhODwjZ39laRiO0lumnjAOeCqjB/BQK/MbxzZeBv2IfFmqad4Snl8cfEm1jjEWo6taqLXQ2ZA25I8kSzFWUgnIQEDJO4V25dLlnKSV5W0/roedmScoxjzcsb6n3f4miay/Z38KQXC+TOtpp0ZjbqGEa5H1GD+Vd78MVP9ghj6AA/hXC+N7mbXvgZ4Y1HUJDc308en3EkxULmV4wXbAAAzubgAAZ4xXTnxDD8PPg/qfiC9YQwafp8+oOzgkbUjLDgHJyFGAOTkAc15zTlKy3bPUTUaafRI/Lb40eIo9V/ai8b6peOxt4PEUsLtCNzeXDKIgVGRk7Yxjkc9xXpMf7RvhPWtTMf/CjfDl/c3UxCRwD99KzNwBiIksSew5J6dq8Q+EWi6X4w8cQHxNqA0rRZXlu9Rv5CzCJMFiSeWJZyqjkklgM5Oa9g1D9j/xHqVk2peBvEOg+PtM3FUbTbxY5iQASGVjtUgEZG8kZHHIr9OUMNTp06VZtNLfVL70fmcpYmcp1aSTTl5N/icL+0XdRy+J7Ux+G4PCCf2bC39iQTCQWm4swBIAwzBgxUgEFiCMg193fs8276J+wxo8WMmTR7uT5fm4mmlbtntJz6c5r8zPHOl3PhbUtQ0i88sXtlK1vcLG24JIpw65HBKsCCRkEg4JGCf1MGhr8G/2StB8PwWf9mXX9nWtlNau/zCebDXOeTlizTEgHHJxxxXhZ84wo0qad+p7uROVSrOpJW6M7L4LuTpUBJ/hFes15T8GYiulQcHAUfyr1aviT7YKKKKACiiigBnIHFfGv/BS34ftrvwh0bxTBD5lx4bv/AN5ICxKwT7UcYAxgusJJOMAYHWvsla5j4g+DdP8AiL4K1rwxqqsbHVLWS0l2HDKrAgMD2IOCPcCujC1vq9aFRdGcmKpKvQlTfVH5AfBnXvBmheK4NT8caVf63pdsnmRWNl5ZWWYEbRKGI3IBklQRkgA5GQfRviL8T9D+N2q2beI/Fk2nWNrfKLSAaQYorGyYATIojaQs4CRlc5BIbJAIA8G1jw9qPgbxPq3hzWIXttT0u5e2njdSpJU4DAHBwRgg9wQe9erfDf8AZy8S+N4Dq2qtH4Q8Jwos1x4g1fEUHlsAQ0YJHmZBGCCFzwWBIB/VpfV5JYqcraadfuR+W0pVoOWHpwvrr/wTnfh/4+k+Avxv07xLpd4b7T9Kv3gnltiCt7ZlikmMjncmSMjIO08EDH7D6PLYeII9N8Rabcx3Vrd2gMVxCcpNE+HRgfTkkf71fkd8YtL8C6jDAvw8h1q/s9Gt1t9R1O5tcQ3ILHbcEgAodzCPDKoI2AAEEn3f9gH9qFfDV5b/AAr8T3DiyuZmbRdQuJ8rC7YxaYI4VjuKkHhjtxyK+XzjCvE01i6S1Wj7n0uVYtYarLDVHo9uxyH7SPi6w8Af8FCYPE+rwS3Gm6VcaddXCQgF9ot4/mUHGSDggcZxjNe5fHH/AIKLeGNK8Nm0+Gch8Ra9doyrez2s0FvZHIAZllRWkbGcADbkAk44PB/t9/syeNPEvxOtPHng/RLrxHbalbR2l/a6fGZJ4JoxhHK9SjJgZAwChzjcM/LKfA34ppg/8Ky8Wg/9gS5/+IqcLQwOIp0qleesVZq6KxVfGYec40YXUnucnq0t9r1/fapqd1Lf6peytPc3VwxaSWRiSWJPUkmv0B+CH7afwq+FH7P3hvRZ57tdc0ixEEmj2Wny75ps5dlkbMfzMxYkuMkkhRwtfFx+CPxYK4/4Vj4vx/2BLn/4imf8KL+KjnJ+GXi3/wAElz/8RXsYunl+KhGEqiSj2aPGw1THYacpxg25d0J8VPiv4o+Oni2TxH4ruUknVTHbWcAK29pHnISNSSRzySSSTySa9o/YX+N3gv4GeKPE8vi+ddNj1SCCO31AWTztHsLlkLICyq2VJAUglVJI2jPjf/CkPisBx8M/FuP+wJc//EU1vgV8VH6/DLxYf+4Jc/8AxFaVo5fUwzw6mlHyaIpSx8MR7dwbkfSv7S37f974ztpfDPwwa90fT/OHneISzQXMwSRWX7OAQ0aNtOS43MrYKrzn4u1eN2imnnleeeVjJJLKxZ3YkksSeSSSSSeSTXeL8DvinHwPhp4uH/cEuf8A4itzwP8AspfFL4j+MdH0K78Ia54a069nKXGqarp00MFtGq7nZiyjBIBCg4DMQARyRhR/s/B0GqcltvfVm1X6/jK8XUi7X26H6i6b4efxd8HfBGmq5iWS00+SSXBOxFhVieOhOMDPcivnL/go58YbDQvA+n/DDSp0bUtVeO41CGI5NvZxENGrYIwXcKQOeEYnGQT9EfGP4xeFv2ZvhlDqOpo5gtkjstN0u2YedcuFCrGm4jhVGWY9FBPJwD+RnifxdrHxN8a6l4o8RXnn6pqcweacqAqKAFVQFAAVVCqABnCjqevzeUYGWKxHtZL3Yu/qfRZrjlhqHsIv3pK3obvgPUtF0bR9bs9e06/aDWbMW1tqNkVLWzJKkpIjYBZAWjjVhuUhScHJGOz8M+LoPF0eky6tqWheFB4YWS7hl0+3ktL68VVLmKPywIS7soAZirAsT8w+U+k+E/hDrTeHtfh8e6lL4N+EWiOZhHAsZbUZARskhcqTIz4U+aM7twRAAcL4B8R7Xwvaz2eoeE5NSTSLyNyLXWCn2mFlYqclPlZCMEEDIO4HJXJ+5hUpV5SgunVarbz623R8k41sPTjPpbZ6PcufBvwjcfGL49+FNEuF+2C/1IXV8ZE3q8UZMs28AjIKqwPIPPHOBX6K/tS64l94k8IeF4pCzqz6lPEOy/6uI+hyfOHtj3FeIf8ABMv4S3ULeIfiZqUAitLqI6XpUj5zIivunkGTgLuRFB5OVcZGDnq9N1l/ir8aNd8QLJ9osDcm3sXH3fs8Z2oR7MAW+rGvgM5xCxGJai9I6H2uS4d0cPzS3k7n018LrE22lwgjBCj+Vd/WF4UsRaabGMYOBW7XgH0QUUUUAFFFFABVW4YwsJOq9GA9PX8KtUyRA6EEZoA/Pz/gpF8B5DLZ/FfQ7Ut5aJZ68I8Y25VYLgjqcZEbHnjy+gBJ+a/hl4v8Z+P4/Dfw00zUbR9Pkvma0i1C3hljgZ8s7ZkU4CgO4A5yTjJIB/XjU9Ns9c0y/wBB1S3W6sL6CS2lgl5SaJ1Kuh9ipI+h9q/Jv9pb9n/XP2W/idHfaYLmPwlc3guNB1ZHJaCRcOIXbJKyIc7SeXVdwyQwX7PKMaqkPqtW118LZ8ZmuClRq/WaV7P4kj0746eNrPRxoXgm41K6l8D+HXja4hncvf8AiGdWJckEgpDuyodiq8syCTYqj5Y8Sxabcardy6MLmHTzKXtluSPOjUnIVipwSvTcMZxnAzgGra5ceItVvdUvJDLd3kz3Erkk7nZixPJJ6k9TVTdX2+HwMaVNRbvfc+KxWNdSpzRVrbdz7Y/ZQ/b3nsLq38H/ABU1CNbLy1isfE027crggCO5OCNpB/1pxt2/PnJZfvE6z/bGhJqfhqTT9ZE8YltXN1tt51IJBEqK/B9QDX4YzQpMpBGa7z4RfHvx98B9SE/hTWXNixJl0e+ZprCUnZljFuADERqN6kMACAQCQflMx4f5m6uGdm+h9Ll2fcqVPEK6XU/SbxX+0J8RfBbN/avwglhhXP8ApEOr+dFgd96QkAY55IPtwa5f/htfXf8Aomy/+DY//GK83+Hn/BUWxMC2/j7wlc28ojcveaC4lR38zCIIZCCo8s5LGQkspwoDAD2DSP2qf2c/G9xtbX9FtrhwGc6jYy2RBIBwZJI1U46HDEcV8fVwWJotqdNn2VLH4Wsk4yRkf8Ns69/0Tdf/AAbH/wCMVJZftl+Jr6dILX4YNczN0SLVGZj9AICTXUXnxl/Zy0SBrqTxX4TlVOSsF2t0x+iKWJ/AVw3iT/gof8GvBFuYPC0F/wCIpGid0TSdNNpAsg+6kjTCMgMcfMqvgEnnpWcMLiJ6Rpv7maTxWHpq8pr7z2vwB488f+MJYJtV+H1v4Y02UbzcXmr75tvtCIQ2fZiv16Zxfj3+1V4I/Z+tkTV7s6prUrbY9F02SN7tcozK8iFgUjJAXce7DAIzj4l+Lf8AwUZ+IHja6ltvBVnD4L0gqyCVgtzey5JG4sy7U4wQFUlTn5jxj5dvJrvV9SuNS1S9udT1G5cyT3l5K0s0rHqzMxJJPqSTX0eByGtValW0XbqfNY7PqNJOND3n3Ou+LHxc8T/HXxpceI/Et27jc4srDcDDYwliViQAAHAwCxGWIySTXffB34feBviR4ZvfDUniB9G+IV5KkunTahEq2L7QwFqrgltzkgliAQdoUNhg3iwIHAGBQGK4IyD1zmvvPqKhRVKi+Sx8NHGupWdSqua+9z0DX5PF/wANPEFt4f8AFtlPeRaM5ePQtZkllstpyu5EVwNpycMhGT0NZ2heHdb/AGhPizp3hzRbaOzn1a72JDaxf6PptruLMQgIxHEpJxnJI6lmydXxj8edX+IXhLSfDXiSXUNWOnWjw2T20qme6u2k/dNMShaRVQ7Qo+YnndknH3J+yZ8EtG/Zc+FF78QvGs0lh4g1Szjl1D7XGFNhCWzHbIuNwdiybgTkuFGBt5+ezHG/UqLTSVR6abetj6PA4P65WVpNwWuv5G98ddUsPgb8D9F+Gnhq48q/u7WPTIVTAlFqoxNM2OhfBUnuZGIyQcRfs8eB/sNlA5TBwDXjug3GsfHD4lXnivWEIa4kCW1v1W3gUny4x9Ack92LHvX2n8PvDiaRp0ShMEAV+bttttu7Z+jRiopJKyR2NpEIYEUDHFTUgGKWkUFFFFABRRRQAUUUUAZup2ZuYSVJSReVYHBBHTBrjPGng7QPi94T1Hwd4tsEvrW6j2vGeCSOVljbqrqcEEdD7V6F1XFYmtaR9oKTwnbPE29Gx0Iqk2mmnZomUVJNNXPx/wD2jP2b/En7N3jC5tZobzV/CT7JLLxALZxDhy4WGVwNizDY2VB5GGAG4AeWRTiUAgjFftXrWoaV4p06+8NeL7GBrG/jNtLHMCYLhGGCpP8ACfckexBr4X/aM/4J2a34c1S41v4VQtq+jys0kmgyTj7RaAK7ERM5HmJlQqqSXy4HzAFh93lefJJUsQ7ef+Z8BmmRyu6tFadj5Ayad6ZNVtRS+8P6pdaTrFlcaZqdpIYri0u4zFJGwOCGUgEGtXwza6dq+s2ltqWrw6LYO4E17NHJKI1yMkLGrMSBkgYwSMEjrX2yrwlDni79dD436vOM1CatqdV8TPhjb/D/AE/wtcrq41B9f08apHbvamGWC3fHlFxuYZY7+ASBtzk5GMfT/hRr2snTY7XTRJdanbtdWNmZY1nuolLAtHGSGbJRgoAy207Q2DXV/tG+L7Pxp8VL++0qaGXQIoILTSlglDolrHGFQADlckMxRgGUsQQK998Nat4ZHizwx8P9fsyfGGi6AqaV8QtPcCG3ja2adH8skK8USOVErE/MrMAhJI8urXqQpQlKN21d6bL/AIGl+p7FKhCpUmk+WKaS1/rc+QdJ8Hz6tb3F1DHFFZ27xpNdXEixxRs+7YpZiAWYKxAGSQrHGFJHU6D8F9e1X4gQ+DjapbaxJC1wEMqSLJGIDMGjZSVk3IMrg4JIyQMkdp8Gtd03w98MvGd74n8NW/jDwqb2xjl0wTPDcQ3JEvlziVeY0CeYpOMszKoIBbMHxtsvDOrfErw1fafqd5o2h6/YWVxMuoL5smjwsxiCBVOSiRIjKuclSuCQQTP1iXtXTUbK29r9EynQpqCm5Nu6ur20vY5TxZ4CsNC8D+FPFGl60dTsdcNzEba5tRbXFtLAwV1KCRwyksCGB6EZAJxXFZNe0+JfEWgWfw28Y+HNcv8ATNf1Ky1OOLwpfafDErLEJmNxJiIlYonQKRGSSWckAkFh4ZNexRAksBXfharcHzvZ7vTz/wCAefjaMFUSorRr8epaLY5JxRp9pqHiDVrTSdHsrjU9Uu3EVvZ2kZkllY9AqgEk8E+wBPSu/wDhF+zj8RvjvdWj+HdCnh0KaXZJrt2BFaxIGVXYFiPMKhs7UyTggDg4/QT4d/BH4SfsT6E+v6tqa3viR42X+1dQ2tdzblUGK2hX7qkqSAMkbm3Pt6eJmOeUqCcab5pHrZdkdWu1OorROP8A2Pv2X9H+BHhD/hafxKQWPikQSTbNQChNHgJKjABOZpFwST8wDiMKDu3cl8U/jNrH7SviGDTLC0fTvBlncebbQP8A626cZAllx04Jwg4GTkk4Ip+PvjJ4z/aPuhpb2y6N4TE+9NNgBLzgNlGmc53MMA4XCg84JAI9t+DHwai0uGB3hAIA6ivzfEYipiajqVHds/SsNh4YamqdNWSOj+Cvwzj0aygZogDgdq98tYFt4lQDgDFU9I0uLT4ERABgdq065jpCiiigAooooAKKKKACkJxS0xiBkmgBc+vFMdhgg8ionlxnnioWkZs7Tx9aAMPxL4dt9Wt3V0U5GORXCXPiLxL4ECRwKmq6fGcC3uMhwo7K46YAwMggenSvR725a2xvGA3AOeDWXLpx1uNwirszgsxwM+nFAHl3iqT4QfHeCDTvHGg2TX4BiRdViMMyZBBEdypGASxwA4JPOAcV87fEn/gmJbSXZuPh/wCL2soZbjLWOugyJDEVYkJJGNzENsADAEKSSxI+b6c8UfBOTXZSiR24VwT5hbCj2PGfyBrm4Pgr8RPD1m1p4c8X2unWoOVgeVnROQeA0TAAkcgYByfU57sPi8RQf7qTS7Hn18Jh6y/eRVz4H8X/ALEnxr8FrdSjw1B4hs7dC7XGi3kcxcBsYSJiszEjBwEJwfUEDjpPhV8ZrTTlsn8BeN/sToG+zR6XdPHg4YAqqkA5IJBAIPUAg1+omk+H/jVpzIl7feDtYgHVpJLiCZun8SxFR36LWV8S/iB8R/hdoEutXvgrTNX06Agzy6XrjsYFLYBZXtlJGSASoIGcnA6e3DPcVFLmSdjxpZJhpN8kmr+Z+ZWm/DL4v6VK72Hw/wDHNlJIhjZ7fRbyMshIypIQZBwODxxWnon7Nfxp8aarc29v8P8AXEu1j+0STatH9jR84OBLOVVmJYZUMWBzkDBx+jfw0+KXj74iaSNan8E2Phnw6Rv/ALT1fWzGrrxlkQW5JGDkE7VPYmtu/wDidoes25sfCvxO8Cz+ITu2W1xfRzqSMkjbHOH4A5IHPJwOg0/t3EzV4wRl/YuGhaM5s+KPB3/BN34ka7FBP4j17RPDkbyReZbJI91OsZI8wnaAm5QTgBiGIwSBhj9B+Fv2RPgN+z9pmn6l441C31vWI5UmXUdeujFG0i4OIrZWClcrnawkPJBJBxXI/GbWP2hfBeqI+r61FY6U7FYrrQYF+ysSCMFmUuGxkgMR0yORmqOj/sd+P/HdqnibXb6G5vLqMTKuqXjvcyK3zAcghc5zgsMZxgdK8evmOKr3UptLsj2KGXYWhZqN/M7v4j/txCK4bRPhjosN3FEvlLq99GywjAwPJhGCQOMFiBxjaQc143ZeDPEfxX8Vy+IvFV5LqmqXOA00qgBVHRVUABVHYAAck9STXr2l/ATwx8N7O0n8deM/D/hGecAxW+o3cSM3XjLuoJ4P3SRx9a9X8J+CtOvLKO98K6zpXiXTyQBc6fco64PfKkrjHPBJ9jXm8srczTPSU4J8qa9DF+GfwptdHhiLRAEAdQK900iGGwhVEAGB2rgdQ8X+EfBd0tj4g8eeHNDvwP8Aj1u9QhicD1w7qf0roBfOunx31vPDf6fIMrdWzh0IzjORnjPcEj3ocJJXasEa0JPlTTfY7hLoHGDxUqyhse9cfYa4k2MNn8a3bW7DgEHrUGhsA9wcilBzVaKXOOeKsLQA6iiigAooooAKhmbA9AamqrdthSc4oAo3E+3JzivjX/gqYouv2dPDuOR/wlEB/K1uxX1tqVwUUnPFfJf/AAUmzd/s5eGycnPiaI/lb3YrswkeavFd2cGOly0JM7D9nLWk0D9kH4YSyOEDWbLk/wDXSQ1xv7cOtLrX7GGsXUbBh/a9qmfpKv8AjXOXPiJ/C37E3wikR9hdXTIOO8prl/jBrj+If+CeGr3crFm/4SKJck56Sp/jWsVbFW7S/UzbvhL91+h1v7OnhXSfHv8AwTst/Cut+J7Xwhaa3d3NourXaB44XF40gBBdAciMjlgOevY+Y6b/AME6fBmqX1vZWP7RPh+9vJ3EcVvb2ELySOTgKqi9JJPYAEmrOgRTS/8ABNjwmkBIc+JJuR6ebcVv/C+x079kz4QXvxn8aRifxRqETWvhbRpyQ0jOpxIRwQGGSSPux5IyXAq5VatOtKNJ2u+yIVKlOjGdRbLufOP7TP7O+nfs9eLdF8JaZ41fxv4ovwGl0210kwNbBiBECRNIWdyThAAcAE4yufvj9m74LaR8Efhj/wAIVr88U2v6najxB4q3Nuit7dSAkB4IAOCvI+YLOQRhRXz5+xz8OrvUbrxB+0z8UBJqdy00kmiQT4DXt2SVaZQeAFI8uMAYGGIACKT6NZ32vap8B/2jvFuqzNNres6awkIJIjgEMqiNB1CqjsAM8Ac5OSda9aVTloN311Zz4eiqfNXWnZHi8ut+PP8Agox8ab7QtH1B/Dfw30Y70j2t5NrbBisUjxAgSTyAEhSQFAYAgKSfU7r/AIJ0eAdXt7jSPDvinxna+JIUIN3rGiyrp7uFOcMbaNSpYDBWVsDgbjg14j+xD4L+OviHQPFFx8HvGvh/wtardQpqMWqwpJLK4RjGw3WsxCgFgOQM54PWvpgfC39t3/osPgzH/XpF/wDK6ta05Up8lOSjFdP89DKnCNaPPOLk31/pnlX7I3xT8R+D/ipq37OvxNZ73Sbszadbw3EhkNlcIpZVicg/unVcqOgbYVAyc0/+Cj3inV/h58fPhlq+kzGHWNK0eC4t5EyR5qXLkDAwSCRgjuCQetdl4L/Yo+M8H7R2h/Fj4i+MPCeqTWl9DealdWk0sUkiRRiNQqC1jjB2og6qDgk5JOeB/wCCo/l3Pxw8ByoSVfRYypwRkG6kIPNOnKnPERnCzbWva9glGpTw7hK6Senex0up/sleGNUu7LVfj78U9TtPif4tImgsLAoyWzMSEjcGOTKqSFGDGgIKqSAGr528W+BPHf7NX7RV38OPCnim4h1bU3h0y21Cyla2F1DdBVjEgBO0guATklWXcpyAa+zf2rPBD63+0p4O1NRlYYLBc/7t1If614f+1dGG/wCCj3hAnORqmg/+jYqWErzlOUW7qzdisVh6cIQlFO91qdtafsSfC2y1yLwLrHxS1JvipcxCQxRwr9l8xl34KmM5JGSAZlZgQcDODV/Yy8T+Ifhb+0Lqnwi1u4a50y7lu7Ga13EwpcQqziaMHBAdY2HAGQyk8gY7jx/4ec/t/wCkamAQjXtifbi1Qf0rzjQrg/8ADza4QHGNcnHB/wCnRq3wleWIp1adV3XK2vJrsc+Kw6w9WnVpKz5kn5o+pNL8Zrp/iHUdKkm3SWV1Jbkk8kqxXP44zXquh6wtzGp3Ag+9fDnizxrNYfH3xrbByEj1m4UAHj/WGvpj4beIWvbSIliTgd6+aPqT3aznDgc5rTjOQDmuZ0q4LqpJJrorY5Ud6ALFFFFABRRRQAVSvTxV2qd2PlJxzigDkdaYhGPfFfPf7YHgy9+JP7N2oR6ZC13d+HtRTU2t4xl2jVXVyB3wkzsfZDjJ4P0NrURKMAD0ryXxL4p1TwNfPqWm7HYjEkEoJjlXOcHGCD6EHI+mQeihWdGcZpaxdzmxNBVqMoN/EfKHwn+NHwp8YfAbSfhv8VtT1Xw2/h65eay1TTYXkEyMzkL8schDASMCCmCFUhskiuM/aU+PHhPWPhAvwp+Eejahc+D7G5W/1TXdQjfdK3mAIQCAVDOVyzBeQFCgcn2Hxp4w/Zz1a/lvfF3wk1C11NiTINDlMcLknJYiOeAEk85K5OTzWbbftIfAvVdH1HwVqXwhn03wNcSR3Bj0yVY7i4mRiVaYI8ZJHGCZWIAI5GAPVniMI6vtYwlzN3aurL0PHhhMYqfspSXKlpvf5ne/sh+FtC179inwo3imeO38PaTql5ql+ZSQhiilnJBI6DJBPcgEDkivkj4ufG7Q/wBqT9o7TbnxrrknhT4W6bKYLRPs8sjRWakFsRxIxE0xABOMKCoJIQA/XGg/GX4GXvw3n+G1p4K1m3+Hs43vZPduJWYyiUgsJy4BcA5EvPTGCQeZPgj9kxjg/DjWSf8AsI3P/wAmVlTxFGM5zknd7baf8E6KmGrypwhFq0d9/wCrHbaz+1H+zHrWk6NpA8fXVjpGjwLBZ6fZaRepDEqqFXg2pJIUADJ4A9SSfQ/g/q3wm+MfhnxfpngjxBceIdDu7Uabq8VxaSwbRMrquPMijySpccAgZ5I4z4hB8Mf2TZ+V+HWqqffUrof+3ddLo3i74TfBzwrrmk/DPw3daIdZCC7e6u5ZQdoIBAklkOQGYDBA5yc4FctSVBLmpt83nY6KUa792oly+Vz5m+GvivxP/wAE9vjdr/h/xjotxq/hPWIxBcfZ1AF7bqx8u6gLEKzAOwKEjG9lJBAI+m3/AGtP2aksTejxFqBkIDf2Yum3W/kgbcmLbkdfv49yaif4+eGvGOjR6D8QvDen+MdKQ5ja8RWljORyCwOSAMZBU+pNc3H4U/ZW0mdb63+HN7NdJkrFc3k8sJJBBBRrllIwTjKnBwQAQCNJVqFa0qsWpeXUxhh69K8acly+fQ9D+FHxQ8B/tN+DvFOqeGfD1z4dl8O3AXF2o3TwFCysxUlQx2uNu5iCo5IYV86/8FN4t3xo8AAcY0OMf+TElem+Lf2mLKHQ/wDhHvC2iad4S8OqeLHTolQMMg4O0BQDgEgAE9CSKh8W/F/4GfF59J1T4leCtT1XxFptqlpFNY3kiRbVJbgLPGACxJ5UkZxkgCsqNWnTq86i+XsbVqNSpS5XK8rnuPxvSD/haOgNJjzNlsOev+ubFfI37U0Rb/gop4SbGR/aehf+jYq1/i/+08PGvjiLXrC3+xQWgjW1hlYM2EYsC+MAksScDoMDJxmuj1T9oT4AeOfGNh488WfD7XJPHVq0EyXVreO0KSQkGIgC4jUgFQeY+ccg81WFrxoVJSkrppoMTh51acYxeqaZ6n45EX/DYGjZx5n2y0+v+oWvnPQbof8AD0a4jz112cf+SbVm+LP2nrrVfjPH8QLWxRDb3sVxDYO+QY4wqhGYDqVXkgcEkgcAV6NZftAfs9r8Qz8TIPhl4iHxHaRro3f2xjD57IUJ5udmCpIz5XfO3NKhiFR59L8ysPEYaVbks/habPNfibK6ftIeO8Hj+27n/wBGGvqb4OTM1nDk9hXyXpl3e+P/AIg6v4kvIEiudVvZbx4owSsZdi20E8kAHAJ5IHPNfY3wo0praziBXGAK4T0D3PRGO1MnjArrbM/KK5XRoyqrxXVWY+WgC1RRRQAUUUUAFV7hdwPtRRQBg6la+YpGM5rzDxz4aF9byLtzkHtRRQB8l/FL4USzTyukROST0r5/1/4d31jKxWMjB9KKKAMOKTVNJYqquAPrU39vaseQH/WiigCaPxTrEXA8wfnTZNf1q5yMSEH60UUARi51okkCTJ+tOM+uSjBEhB+tFFADRo+tXXJVzn2NSr4P1iTkrJz7GiigC1bfDnVro4KOfwNaP/CpNT258ts/Q0UUAT6f8H9RnlG6JiPoa77w98DpztLxHP0oooA9l8AfCM2M0bNFjBB6V9IeEfDosoUAXGAO1FFAHoNhbbAAR0rctxgDjFFFAFiiiigD/9k=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FGQTNFOSIvPg0KCQk8dWljb2xvciBuYW1lPSJnbG93IiB2YWx1ZT0iMHhDMEMwQzA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ZmFsc2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1FVSVoiIHZhbHVlPSJRdWl6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cXVpeiBwb2QgYW5kIG1lc3NhZ2UgYm94IHRleHRzLS0+DQoJCTx1aXRleHQgbmFtZT0iUVVJWlBPRF9RVUlaX0FUVEVNUFQiIHZhbHVlPSJRdWl6IEF0dGVtcHQ6Ii8+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+DQoJCTx1aXRleHQgbmFtZT0iUVVJWlBPRF9RVUVTQVRNUFRfU1RSIiB2YWx1ZT0iQXR0ZW1wdDogJW4gb2YgJXQiLz4NCgkJPHVpdGV4dCBuYW1lPSJRVUlaUE9EX1FVRVNUWVBFX1NUUiIgdmFsdWU9IlR5cGU6ICVzIi8+DQoJCTx1aXRleHQgbmFtZT0iUVVJWlBPRF9RVUVTVFlQRV9HUkQiIHZhbHVlPSJHcmFkZWQiLz4NCgkJPHVpdGV4dCBuYW1lPSJRVUlaUE9EX1FVRVNUWVBFX1NWWSIgdmFsdWU9IlN1cnZleSIvPg0KCQk8dWl0ZXh0IG5hbWU9IlFVSVpQT0RfUVVJWkFUTVBUX0lORiIgdmFsdWU9IkluZmluaXRlIi8+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+DQoJCTx1aXRleHQgbmFtZT0iU0NSVUJCQVJTVEFUVVNfUVVFU1RJT04iIHZhbHVlPSJGcmFnZSBiZWFudHdvcnRlbiIvPg0KCQk8dWl0ZXh0IG5hbWU9IlNDUlVCQkFSU1RBVFVTX1JFVklFV1FVSVoiIHZhbHVlPSJOb2NobWFscyBkdXJjaHNlaGVuIi8+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+DQoJCTx1aXRleHQgbmFtZT0iQklPV0lOX1RJVExFIiB2YWx1ZT0iU3ByZWNoZXI6ICVwIi8+DQoJCTx1aXRleHQgbmFtZT0iQklPQlROX1RJVExFIiB2YWx1ZT0iU3ByZWNoZXIiLz4NCgkJPHVpdGV4dCBuYW1lPSJESVZJREVSQlROX1RJVExFIiB2YWx1ZT0ifCIvPg0KCQk8dWl0ZXh0IG5hbWU9IkNPTlRBQ1RCVE5fVElUTEUiIHZhbHVlPSJLb250YWt0Ii8+DQoJCTx1aXRleHQgbmFtZT0iVEFCX1FVSVoiIHZhbHVlPSJRdWl6Ii8+DQoJCTx1aXRleHQgbmFtZT0iVEFCX09VVExJTkUiIHZhbHVlPSJTdHJ1a3R1ciIvPg0KCQk8dWl0ZXh0IG5hbWU9IlRBQl9USFVNQiIgdmFsdWU9Ik1pbmlhdHVyIi8+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+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+DQoJCTx1aXRleHQgbmFtZT0iUVVJWlBPRF9RVUVTQVRNUFRfU1RSIiB2YWx1ZT0iVmVyc3VjaDogJW4gdm9uICV0Ii8+DQoJCTx1aXRleHQgbmFtZT0iUVVJWlBPRF9RVUVTVFlQRV9TVFIiIHZhbHVlPSJUeXA6ICVzIi8+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+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+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+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yA6ICVwIi8+DQoJCTx1aXRleHQgbmFtZT0iQklPQlROX1RJVExFIiB2YWx1ZT0iQmlvIDoiLz4NCgkJPHVpdGV4dCBuYW1lPSJESVZJREVSQlROX1RJVExFIiB2YWx1ZT0ifCIvPg0KCQk8dWl0ZXh0IG5hbWU9IkNPTlRBQ1RCVE5fVElUTEUiIHZhbHVlPSJDb250YWN0Ii8+DQoJCTx1aXRleHQgbmFtZT0iVEFCX1FVSVoiIHZhbHVlPSJRdWl6Ii8+DQoJCTx1aXRleHQgbmFtZT0iVEFCX09VVExJTkUiIHZhbHVlPSJQbGFuIi8+DQoJCTx1aXRleHQgbmFtZT0iVEFCX1RIVU1CIiB2YWx1ZT0iRGlhcG9zIi8+DQoJCTx1aXRleHQgbmFtZT0iVEFCX05PVEVTIiB2YWx1ZT0iTm90ZXMiLz4NCgkJPHVpdGV4dCBuYW1lPSJUQUJfU0VBUkNIIiB2YWx1ZT0iUmVjaGVyY2hl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NvbW1lbnRhaXJlcyBkZXMgZGlhcG9zaXRpdmVzIi8+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+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+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+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1ZJRFBMQVlJTkciIHZhbHVlPSLjg5Pjg4fjgqrlho3nlJ/kuK0iLz4NCgkJPHVpdGV4dCBuYW1lPSJTQ1JVQkJBUlNUQVRVU19MT0FESU5HIiB2YWx1ZT0i44Ot44O844OJ5LitIi8+DQoJCTx1aXRleHQgbmFtZT0iU0NSVUJCQVJTVEFUVVNfQlVGRkVSSU5HIiB2YWx1ZT0i44OQ44OD44OV44Kh5LitIi8+DQoJCTx1aXRleHQgbmFtZT0iU0NSVUJCQVJTVEFUVVNfUVVFU1RJT04iIHZhbHVlPSLos6rllY/jgavnrZTjgYjjgabkuIvjgZXjgYQiLz4NCgkJPHVpdGV4dCBuYW1lPSJTQ1JVQkJBUlNUQVRVU19SRVZJRVdRVUlaIiB2YWx1ZT0i44Kv44Kk44K644KS44Os44OT44Ol44O844GX44Gm44GE44G+44GZIi8+DQoJCTwhLS0gc3Vic3RpdHV0aW9uOiAlbSA9PSBtaW51dGVzIHJlbWFpbmluZyAtLT4NCgkJPCEtLSBzdWJzdGl0dXRpb246ICVzID09IHNlY29uZHMgcmVtYWluaW5nIC0tPg0KCQk8dWl0ZXh0IG5hbWU9IkVMQVBTRUQiIHZhbHVlPSLmrovjgoogOiAlbSDliIYgJXMg56eSIi8+DQoJCTx1aXRleHQgbmFtZT0iTk9URk9VTkQiIHZhbHVlPSLkvZXjgoLopovjgaTjgYvjgorjgb7jgZvjgpMiLz4NCgkJPHVpdGV4dCBuYW1lPSJBVFRBQ0hNRU5UUyIgdmFsdWU9Iua3u+S7mCIvPg0KCQk8IS0tIHN1YnN0aXR1dGlvbjogJXAgPT0gY3VycmVudCBzcGVha2VyJ3MgdGl0bGUgLS0+DQoJCTx1aXRleHQgbmFtZT0iQklPV0lOX1RJVExFIiB2YWx1ZT0i57WM5q20IDogJXAiLz4NCgkJPHVpdGV4dCBuYW1lPSJCSU9CVE5fVElUTEUiIHZhbHVlPSLntYzmrbQiLz4NCgkJPHVpdGV4dCBuYW1lPSJESVZJREVSQlROX1RJVExFIiB2YWx1ZT0ifCIvPg0KCQk8dWl0ZXh0IG5hbWU9IkNPTlRBQ1RCVE5fVElUTEUiIHZhbHVlPSLjgYrllY/jgYTlkIjjgo/jgZsiLz4NCgkJPHVpdGV4dCBuYW1lPSJUQUJfUVVJWiIgdmFsdWU9IuOCr+OCpOOCui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1xdWl6IHBvZCBhbmQgbWVzc2FnZSBib3ggdGV4dHMtLT4NCgkJPHVpdGV4dCBuYW1lPSJRVUlaUE9EX1FVSVpfQVRURU1QVCIgdmFsdWU9IuOCr+OCpOOCuuippuihjOWbnuaVsCA6ICIvPg0KCQk8dWl0ZXh0IG5hbWU9IlFVSVpQT0RfUVVJWl9BVFRFTVBUX1ZBTFVFIiB2YWx1ZT0iJW4gLyAldCIvPg0KCQk8dWl0ZXh0IG5hbWU9IlFVSVpQT0RfUVVJWl9TQ09SRSIgdmFsdWU9IuOCueOCs+OCoiA6ICIvPg0KCQk8dWl0ZXh0IG5hbWU9IlFVSVpQT0RfUVVJWl9QQVNTU0NPUkUiIHZhbHVlPSLlkIjmoLzngrkgOiIvPg0KCQk8dWl0ZXh0IG5hbWU9IlFVSVpQT0RfUVVJWl9NQVhTQ09SRSIgdmFsdWU9IuacgOmrmOW+l+eCuSA6ICIvPg0KCQk8dWl0ZXh0IG5hbWU9IlFVSVpQT0RfUVVFU0FUTVBUX1NUUiIgdmFsdWU9IuippuihjOWbnuaVsCA6ICVuIC8gJXQiLz4NCgkJPHVpdGV4dCBuYW1lPSJRVUlaUE9EX1FVRVNUWVBFX1NUUiIgdmFsdWU9IuOCv+OCpOODlyA6ICVzIi8+DQoJCTx1aXRleHQgbmFtZT0iUVVJWlBPRF9RVUVTVFlQRV9HUkQiIHZhbHVlPSLoqZXkvqEiLz4NCgkJPHVpdGV4dCBuYW1lPSJRVUlaUE9EX1FVRVNUWVBFX1NWWSIgdmFsdWU9IuOCouODs+OCseODvOODiCIvPg0KCQk8dWl0ZXh0IG5hbWU9IlFVSVpQT0RfUVVJWkFUTVBUX0lORiIgdmFsdWU9IueEoeWItumZkCIvPg0KCQk8dWl0ZXh0IG5hbWU9IlFVSVpQT0RfUVVFU0FUTVBUX0lORiIgdmFsdWU9IueEoeWItumZkCIvPg0KCQk8dWl0ZXh0IG5hbWU9IldBUk5JTkdNU0dfWUVTU1RSSU5HIiB2YWx1ZT0i44Gv44GEIi8+DQoJCTx1aXRleHQgbmFtZT0iV0FSTklOR01TR19OT1NUUklORyIgdmFsdWU9IuOBhOOBhOOBiCIvPg0KCQk8dWl0ZXh0IG5hbWU9IldBUk5JTkdNU0dfVElUTEVTVFJJTkciIHZhbHVlPSLjgq/jgqTjgrrjga7jg4rjg5PjgrLjg7zjgrfjg6fjg7PjgavplqLjgZnjgovorablkYoiLz4NCgkJPHVpdGV4dCBuYW1lPSJXQVJOSU5HTVNHX01TR1NUUklORyIgdmFsdWU9IuOBk+OBruOCr+OCpOOCuuOBq+OBr+OAgeOBvuOBoOino+etlOOBl+OBpuOBhOOBquOBhOizquWVj+OBjOOBguOCiuOBvuOBmeOAgiYjeEE7JiN4QTsg44Kv44Kk44K644KS57WC5LqG44GZ44KL44Gr44Gv44CB44CM44Gv44GE44CN44KS44Kv44Oq44OD44Kv44GX44G+44GZ44CC44Kv44Kk44K644KS57aa6KGM44GZ44KL44Gr44Gv44CB44CM44GE44GE44GI44CN44KS44Kv44Oq44OD44Kv44GX44G+44GZ44CCIi8+DQoJCTx1aXRleHQgbmFtZT0iSU5GT1JNQVRJT05fSDI2NF9GTEFTSFBMQVlFUiIgdmFsdWU9IuOBiuS9v+OBhOOBruOCs+ODs+ODlOODpeODvOOCv+OBq+ePvuWcqOOCpOODs+OCueODiOODvOODq+OBleOCjOOBpuOBhOOCiyBGbGFzaCBQbGF5ZXIg44Gu44OQ44O844K444On44Oz44Gv44CB44GT44Gu44OT44OH44Kq44KS44K144Od44O844OI44GX44Gm44GE44G+44Gb44KT44CC5pyA5paw44GuIEZsYXNoIFBsYXllciDjgpLjg4Djgqbjg7Pjg63jg7zjg4njgZnjgovjgavjga/jgIHjg5Pjg4fjgqrpoJjln5/jgpLjgq/jg6rjg4Pjgq/jgZfjgabjgY/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WSURQTEFZSU5HIiB2YWx1ZT0i67mE65SU7JikIOyerOyDnSDspJE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+DQoJCTx1aXRleHQgbmFtZT0iUVVJWlBPRF9RVUlaX1BBU1NTQ09SRSIgdmFsdWU9Iu2GteqzvCDsoJDsiJg6Ii8+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+E7ZWY7KeAIOyViuydgCDsp4jrrLjsnbQg7J6I7Iq164uI64ukLiYjeEE7JiN4QTvtgLTspojrpbwg7KKF66OM7ZWY66Ck66m0IFvsmIhd66W8IO2BtOumre2VmOqzoCwg7YC07KaI66W8IOqzhOyGje2VmOugpOuptCBb7JWE64uI7JikXeulvCDtgbTrpq3tlZjsi63si5zsmKQuIi8+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gk8bGFuZ3VhZ2UgaWQ9ImVz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RldGVuaWRhIi8+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+DQoJCTx1aXRleHQgbmFtZT0iU0NSVUJCQVJTVEFUVVNfUkVWSUVXUVVJWiIgdmFsdWU9IlJldmlzYW5kbyBwcnVlYmEiLz4NCgkJPCEtLSBzdWJzdGl0dXRpb246ICVtID09IG1pbnV0ZXMgcmVtYWluaW5nIC0tPg0KCQk8IS0tIHN1YnN0aXR1dGlvbjogJXMgPT0gc2Vjb25kcyByZW1haW5pbmcgLS0+DQoJCTx1aXRleHQgbmFtZT0iRUxBUFNFRCIgdmFsdWU9IiVtIG1pbnV0b3MgJXMgc2VndW5kb3MgcmVzdGFudGVzIi8+DQoJCTx1aXRleHQgbmFtZT0iTk9URk9VTkQiIHZhbHVlPSJObyBzZSBoYSBlbmNvbnRyYWRvIG5hZGEiLz4NCgkJPHVpdGV4dCBuYW1lPSJBVFRBQ0hNRU5UUyIgdmFsdWU9IkFyY2hpdm9zIGFkanVudG9zIi8+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+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+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+DQoJCTx1aXRleHQgbmFtZT0iUVVJWlBPRF9RVUlaX0FUVEVNUFRfVkFMVUUiIHZhbHVlPSIlbiBkZSAldCIvPg0KCQk8dWl0ZXh0IG5hbWU9IlFVSVpQT0RfUVVJWl9TQ09SRSIgdmFsdWU9IlB1bnR1YWNpw7NuOiIvPg0KCQk8dWl0ZXh0IG5hbWU9IlFVSVpQT0RfUVVJWl9QQVNTU0NPUkUiIHZhbHVlPSJQdW50dWFjacOzbiBwYXJhIGFwcm9iYXI6Ii8+DQoJCTx1aXRleHQgbmFtZT0iUVVJWlBPRF9RVUlaX01BWFNDT1JFIiB2YWx1ZT0iUHVudHVhY2nDs24gbcOheGltYToiLz4NCgkJPHVpdGV4dCBuYW1lPSJRVUlaUE9EX1FVRVNBVE1QVF9TVFIiIHZhbHVlPSJJbnRlbnRvczogJW4gZGUgJXQiLz4NCgkJPHVpdGV4dCBuYW1lPSJRVUlaUE9EX1FVRVNUWVBFX1NUUiIgdmFsdWU9IlRpcG86ICVzIi8+DQoJCTx1aXRleHQgbmFtZT0iUVVJWlBPRF9RVUVTVFlQRV9HUkQiIHZhbHVlPSJDb24gcHVudHVhY2nDs24iLz4NCgkJPHVpdGV4dCBuYW1lPSJRVUlaUE9EX1FVRVNUWVBFX1NWWSIgdmFsdWU9IkVuY3Vlc3RhIi8+DQoJCTx1aXRleHQgbmFtZT0iUVVJWlBPRF9RVUlaQVRNUFRfSU5GIiB2YWx1ZT0iSW5maW5pdG8iLz4NCgkJPHVpdGV4dCBuYW1lPSJRVUlaUE9EX1FVRVNBVE1QVF9JTkYiIHZhbHVlPSJJbmZpbml0byIvPg0KCQk8dWl0ZXh0IG5hbWU9IldBUk5JTkdNU0dfWUVTU1RSSU5HIiB2YWx1ZT0iU8OtIi8+DQoJCTx1aXRleHQgbmFtZT0iV0FSTklOR01TR19OT1NUUklORyIgdmFsdWU9Ik5vIi8+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+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+DQoJPGxhbmd1YWdlIGlkPSJwd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QYXJhZG8iLz4NCgkJPHVpdGV4dCBuYW1lPSJTQ1JVQkJBUlNUQVRVU19QTEFZSU5HIiB2YWx1ZT0iUmVwcm9kdXppbmRvIi8+DQoJCTx1aXRleHQgbmFtZT0iU0NSVUJCQVJTVEFUVVNfTk9BVURJTyIgdmFsdWU9IlNlbSDDoXVkaW8iLz4NCgkJPHVpdGV4dCBuYW1lPSJTQ1JVQkJBUlNUQVRVU19WSURQTEFZSU5HIiB2YWx1ZT0iVsOtZGVvIGVtIHJlcHJvZHXDp8OjbyIvPg0KCQk8dWl0ZXh0IG5hbWU9IlNDUlVCQkFSU1RBVFVTX0xPQURJTkciIHZhbHVlPSJDYXJyZWdhbmRvIi8+DQoJCTx1aXRleHQgbmFtZT0iU0NSVUJCQVJTVEFUVVNfQlVGRkVSSU5HIiB2YWx1ZT0iQXJtYXplbmFuZG8gZW0gYnVmZmVyIi8+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+DQoJCTx1aXRleHQgbmFtZT0iRUxBUFNFRCIgdmFsdWU9IiVtIG1pbnV0b3MgJXMgc2VndW5kb3MgcmVzdGFudGVzIi8+DQoJCTx1aXRleHQgbmFtZT0iTk9URk9VTkQiIHZhbHVlPSJOYWRhIGVuY29udHJhZG8iLz4NCgkJPHVpdGV4dCBuYW1lPSJBVFRBQ0hNRU5UUyIgdmFsdWU9IkFuZXhv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+DQoJCTx1aXRleHQgbmFtZT0iRFVSQVRJT05fSEVBRElORyIgdmFsdWU9IkR1cmHDp8OjbyIvPg0KCQk8dWl0ZXh0IG5hbWU9IlNFQVJDSF9IRUFESU5HIiB2YWx1ZT0iUHJvY3VyYXIgdGV4dG86Ii8+DQoJCTx1aXRleHQgbmFtZT0iVEhVTUJfSEVBRElORyIgdmFsdWU9IlNsaWRlIi8+DQoJCTx1aXRleHQgbmFtZT0iVEhVTUJfSU5GTyIgdmFsdWU9IlTDrXR1bG8vRHVyYcOnw6NvIGRvIHNsaWRlIi8+DQoJCTx1aXRleHQgbmFtZT0iQVRUQUNITkFNRV9IRUFESU5HIiB2YWx1ZT0iTm9tZSBkbyBhcnF1aXZvIi8+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+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+DQoJCTx1aXRleHQgbmFtZT0iUVVJWlBPRF9RVUVTVFlQRV9HUkQiIHZhbHVlPSJDbGFzc2lmaWNhdMOzcmlhIi8+DQoJCTx1aXRleHQgbmFtZT0iUVVJWlBPRF9RVUVTVFlQRV9TVlkiIHZhbHVlPSJQZXNxdWlzYSIvPg0KCQk8dWl0ZXh0IG5hbWU9IlFVSVpQT0RfUVVJWkFUTVBUX0lORiIgdmFsdWU9IkluZmluaXRvIi8+DQoJCTx1aXRleHQgbmFtZT0iUVVJWlBPRF9RVUVTQVRNUFRfSU5GIiB2YWx1ZT0iSW5maW5pdG8iLz4NCgkJPHVpdGV4dCBuYW1lPSJXQVJOSU5HTVNHX1lFU1NUUklORyIgdmFsdWU9IlNpbSIvPg0KCQk8dWl0ZXh0IG5hbWU9IldBUk5JTkdNU0dfTk9TVFJJTkciIHZhbHVlPSJOw6NvIi8+DQoJCTx1aXRleHQgbmFtZT0iV0FSTklOR01TR19USVRMRVNUUklORyIgdmFsdWU9IkFsZXJ0YSBkZSBuYXZlZ2HDp8OjbyBkbyBxdWVzdGlvbsOhcmlvIi8+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FyIGJhcnJhIGxhdGVyYWwgYW8gcGFydGljaXBhbnRlcyIvPg0KCQk8dWl0ZXh0IG5hbWU9Ik1VVEUiIHZhbHVlPSJNdWRvIi8+DQoJCTx1aXRleHQgbmFtZT0iRE9DV1JBUF9USVRMRSIgdmFsdWU9IkFuZXhvIGRlIGFycXVpdm8gZG8gUHJlc2VudGVyIi8+DQoJCTx1aXRleHQgbmFtZT0iRE9DV1JBUF9NU0ciIHZhbHVlPSJTYWx2YXIgZW0gTWV1IGNvbXB1dGFkb3IiLz4NCgkJPHVpdGV4dCBuYW1lPSJET0NXUkFQX1BST01QVCIgdmFsdWU9IkNsaXF1ZSBwYXJhIGJhaXhhciIvPg0KCTwvbGFuZ3VhZ2U+DQoJPGxhbmd1YWdlIGlkPSJpd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YSAlbiIvPg0KCQk8IS0tIHN1YnN0aXR1dGlvbjogJW4gPT0gc2xpZGUgbnVtYmVyIC0tPg0KCQk8IS0tIHN1YnN0aXR1dGlvbjogJXQgPT0gdG90YWwgc2xpZGUgY291bnQgLS0+DQoJCTx1aXRleHQgbmFtZT0iU0NSVUJCQVJTVEFUVVNfU0xJREVJTkZPIiB2YWx1ZT0iRGlhcG9zaXRpdmEgJW4gLyAldCB8ICIvPg0KCQk8dWl0ZXh0IG5hbWU9IlNDUlVCQkFSU1RBVFVTX1NUT1BQRUQiIHZhbHVlPSJJbnRlcnJvdHRvIi8+DQoJCTx1aXRleHQgbmFtZT0iU0NSVUJCQVJTVEFUVVNfUExBWUlORyIgdmFsdWU9IlJpcHJvZHV6aW9uZSIvPg0KCQk8dWl0ZXh0IG5hbWU9IlNDUlVCQkFSU1RBVFVTX05PQVVESU8iIHZhbHVlPSJBdWRpbyBpbmF0dC4iLz4NCgkJPHVpdGV4dCBuYW1lPSJTQ1JVQkJBUlNUQVRVU19WSURQTEFZSU5HIiB2YWx1ZT0iVmlkZW8gaW4gcmlwcm9kdXppb25lIi8+DQoJCTx1aXRleHQgbmFtZT0iU0NSVUJCQVJTVEFUVVNfTE9BRElORyIgdmFsdWU9IkNhcmljYW1lbnRvIi8+DQoJCTx1aXRleHQgbmFtZT0iU0NSVUJCQVJTVEFUVVNfQlVGRkVSSU5HIiB2YWx1ZT0iQnVmZmVyaW5nIi8+DQoJCTx1aXRleHQgbmFtZT0iU0NSVUJCQVJTVEFUVVNfUVVFU1RJT04iIHZhbHVlPSJSaXNwb25kaSBhIGRvbWFuZGEiLz4NCgkJPHVpdGV4dCBuYW1lPSJTQ1JVQkJBUlNUQVRVU19SRVZJRVdRVUlaIiB2YWx1ZT0iUmV2aXNpb25lIGRlbCBxdWl6Ii8+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+DQoJCTx1aXRleHQgbmFtZT0iQVRUQUNITUVOVFMiIHZhbHVlPSJBbGxlZ2F0aS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QuIi8+DQoJCTx1aXRleHQgbmFtZT0iVEFCX1FVSVoiIHZhbHVlPSJRdWl6Ii8+DQoJCTx1aXRleHQgbmFtZT0iVEFCX09VVExJTkUiIHZhbHVlPSJTdHJ1dHR1cmEiLz4NCgkJPHVpdGV4dCBuYW1lPSJUQUJfVEhVTUIiIHZhbHVlPSJNaW5pYXR1cmUiLz4NCgkJPHVpdGV4dCBuYW1lPSJUQUJfTk9URVMiIHZhbHVlPSJOb3RlIi8+DQoJCTx1aXRleHQgbmFtZT0iVEFCX1NFQVJDSCIgdmFsdWU9IkNlcmNhIi8+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+DQoJCTx1aXRleHQgbmFtZT0iU0xJREVfTk9URVMiIHZhbHVlPSJOb3RlIGRpYXBvc2l0aXZhIi8+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+DQoJCTx1aXRleHQgbmFtZT0iUVVJWlBPRF9RVUlaX1BBU1NTQ09SRSIgdmFsdWU9IlB1bnRlZ2dpbyBtaW5pbW86Ii8+DQoJCTx1aXRleHQgbmFtZT0iUVVJWlBPRF9RVUlaX01BWFNDT1JFIiB2YWx1ZT0iUHVudGVnZ2lvIG1hc3NpbW86Ii8+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+DQoJCTx1aXRleHQgbmFtZT0iV0FSTklOR01TR19ZRVNTVFJJTkciIHZhbHVlPSJTw6wiLz4NCgkJPHVpdGV4dCBuYW1lPSJXQVJOSU5HTVNHX05PU1RSSU5HIiB2YWx1ZT0iTm8iLz4NCgkJPHVpdGV4dCBuYW1lPSJXQVJOSU5HTVNHX1RJVExFU1RSSU5HIiB2YWx1ZT0iQXZ2ZXJ0ZW56YSBuYXZpZ2F6aW9uZSBxdWl6Ii8+DQoJCTx1aXRleHQgbmFtZT0iV0FSTklOR01TR19NU0dTVFJJTkciIHZhbHVlPSJPY2NvcnJlIGFuY29yYSByaXNwb25kZXJlIGFkIGFsY3VuZSBkb21hbmRlIGRlbCBxdWl6LiYjeEE7JiN4QTtTZSBmYXRlIGNsaWMgc3UgU8OsLCB1c2NpcmV0ZSBkYWwgcXVpei4gRmF0ZSBjbGljIHN1IE5vIHBlciBjb250aW51YXJlIGlsIHF1aXouIi8+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EgYmFycmEgbGF0ZXJhbGUgYWkgcGFydGVjaXBhbnRpIi8+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+DQoJPGxhbmd1YWdlIGlkPSJub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+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+DQoJCTx1aXRleHQgbmFtZT0iU0NSVUJCQVJTVEFUVVNfUVVFU1RJT04iIHZhbHVlPSJWcmFhZyBtZXQgYW50d29vcmQiLz4NCgkJPHVpdGV4dCBuYW1lPSJTQ1JVQkJBUlNUQVRVU19SRVZJRVdRVUlaIiB2YWx1ZT0iUXVpeiBjb250cm9sZXJlbiIvPg0KCQk8IS0tIHN1YnN0aXR1dGlvbjogJW0gPT0gbWludXRlcyByZW1haW5pbmcgLS0+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+DQoJCTwhLS0gc3Vic3RpdHV0aW9uOiAlcCA9PSBjdXJyZW50IHNwZWFrZXIncyB0aXRsZSAtLT4NCgkJPHVpdGV4dCBuYW1lPSJCSU9XSU5fVElUTEUiIHZhbHVlPSJCaW9ncmFmaWU6ICVwIi8+DQoJCTx1aXRleHQgbmFtZT0iQklPQlROX1RJVExFIiB2YWx1ZT0iQmlvZ3JhZmllIi8+DQoJCTx1aXRleHQgbmFtZT0iRElWSURFUkJUTl9USVRMRSIgdmFsdWU9InwiLz4NCgkJPHVpdGV4dCBuYW1lPSJDT05UQUNUQlROX1RJVExFIiB2YWx1ZT0iQ29udGFjdCIvPg0KCQk8dWl0ZXh0IG5hbWU9IlRBQl9RVUlaIiB2YWx1ZT0iUXVpeiIvPg0KCQk8dWl0ZXh0IG5hbWU9IlRBQl9PVVRMSU5FIiB2YWx1ZT0iT3ZlcnppY2h0Ii8+DQoJCTx1aXRleHQgbmFtZT0iVEFCX1RIVU1CIiB2YWx1ZT0iTWluaWF0dXVyIi8+DQoJCTx1aXRleHQgbmFtZT0iVEFCX05PVEVTIiB2YWx1ZT0iTm90aXRpZXMiLz4NCgkJPHVpdGV4dCBuYW1lPSJUQUJfU0VBUkNIIiB2YWx1ZT0iWm9la2VuIi8+DQoJCTx1aXRleHQgbmFtZT0iU0xJREVfSEVBRElORyIgdmFsdWU9IlRpdGVsIHZhbiBkaWEiLz4NCgkJPHVpdGV4dCBuYW1lPSJEVVJBVElPTl9IRUFESU5HIiB2YWx1ZT0iRHV1ciIvPg0KCQk8dWl0ZXh0IG5hbWU9IlNFQVJDSF9IRUFESU5HIiB2YWx1ZT0iWm9la2VuIG5hYXIgdGVrc3Q6Ii8+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+DQoJCTx1aXRleHQgbmFtZT0iU0xJREVfTk9URVMiIHZhbHVlPSJEaWFub3RpdGllcyIvPg0KCQk8IS0tcXVpeiBwb2QgYW5kIG1lc3NhZ2UgYm94IHRleHRzLS0+DQoJCTx1aXRleHQgbmFtZT0iUVVJWlBPRF9RVUlaX0FUVEVNUFQiIHZhbHVlPSJRdWl6cG9naW5nOiIvPg0KCQk8dWl0ZXh0IG5hbWU9IlFVSVpQT0RfUVVJWl9BVFRFTVBUX1ZBTFVFIiB2YWx1ZT0iJW4gdmFuICV0Ii8+DQoJCTx1aXRleHQgbmFtZT0iUVVJWlBPRF9RVUlaX1NDT1JFIiB2YWx1ZT0iQmVoYWFsZGUgc2NvcmU6Ii8+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+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+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+DQoJCTx1aXRleHQgbmFtZT0iRE9DV1JBUF9USVRMRSIgdmFsdWU9IlByZXNlbnRlci1iZXN0YW5kc2JpamxhZ2UiLz4NCgkJPHVpdGV4dCBuYW1lPSJET0NXUkFQX01TRyIgdmFsdWU9Ik9wc2xhYW4gaW4gRGV6ZSBjb21wdXRlciIvPg0KCQk8dWl0ZXh0IG5hbWU9IkRPQ1dSQVBfUFJPTVBUIiB2YWx1ZT0iS2xpayBvbSB0ZSBkb3dubG9hZGVuIi8+DQoJPC9sYW5ndWFnZT4NCgk8bGFuZ3VhZ2UgaWQ9ImNuIj4NCgkJPCEtLSBmb3JtYXQgZm9yIHVpZm9udCB2YWx1ZSBpcyAiZm9udCxzaXplLGlzYm9sZCxpc2l0YWxpYyxpc3NoYWRvd2VkIiAtLT4NCgkJPHVpZm9udCBuYW1lPSJGT05UX1FVSVpaSU5HIiB2YWx1ZT0i5a6L5L2TLTE4MDMwLDEwLGZhbHNlLGZhbHNlLGZhbHNlIi8+DQoJCTx1aWZvbnQgbmFtZT0iRk9OVF9TQ1JVQlNUQVRVUyIgdmFsdWU9IuWui+S9ky0xODAzMCwxMCx0cnVlLGZhbHNlLHRydWUiLz4NCgkJPHVpZm9udCBuYW1lPSJGT05UX1NDUlVCVElNRSIgdmFsdWU9IuWui+S9ky0xODAzMCwxMCxmYWxzZSxmYWxzZSx0cnVlIi8+DQoJCTx1aWZvbnQgbmFtZT0iRk9OVF9FTEFQU0VEVElNRSIgdmFsdWU9IuWui+S9ky0xODAzMCwxMCx0cnVlLGZhbHNlLHRydWUiLz4NCgkJPHVpZm9udCBuYW1lPSJGT05UX1VUSUxTTUVOVSIgdmFsdWU9IuWui+S9ky0xODAzMCwxMCx0cnVlLGZhbHNlLGZhbHNlIi8+DQoJCTx1aWZvbnQgbmFtZT0iRk9OVF9UQUJTIiB2YWx1ZT0i5a6L5L2TLTE4MDMwLDE0LHRydWUsZmFsc2UsdHJ1ZSIvPg0KCQk8dWlmb250IG5hbWU9IkZPTlRfUFJFU0VOVEFUSU9OTkFNRSIgdmFsdWU9IuWui+S9ky0xODAzMCwxNCxmYWxzZSxmYWxzZSx0cnVlIi8+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+DQoJCTx1aWZvbnQgbmFtZT0iRk9OVF9PVVRMSU5FIiB2YWx1ZT0i5a6L5L2TLTE4MDMwLDEyLGZhbHNlLGZhbHNlLHRydWUiLz4NCgkJPHVpZm9udCBuYW1lPSJGT05UX1NFQVJDSCIgdmFsdWU9IuWui+S9ky0xODAzMCwxMixmYWxzZSxmYWxzZSx0cnVlIi8+DQoJCTx1aWZvbnQgbmFtZT0iRk9OVF9USFVNQiIgdmFsdWU9IuWui+S9ky0xODAzMCwxMCxmYWxzZSxmYWxzZSx0cnVlIi8+DQoJCTx1aWZvbnQgbmFtZT0iRk9OVF9CSU9XSU4iIHZhbHVlPSLlrovkvZMtMTgwMzAsMTIsZmFsc2UsZmFsc2UsZmFsc2UiLz4NCgkJPHVpZm9udCBuYW1lPSJGT05UX0xJU1RIRUFESU5HIiB2YWx1ZT0i5a6L5L2TLTE4MDMwLDEwLGZhbHNlLGZhbHNlLGZhbHNlIi8+DQoJCTx1aWZvbnQgbmFtZT0iRk9OVF9XSU5USVRMRSIgdmFsdWU9IuWui+S9ky0xODAzMCwxMCxmYWxzZSxmYWxzZSx0cnVlIi8+DQoJCTx1aWZvbnQgbmFtZT0iRk9OVF9BVFRBQ0hNRU5UUyIgdmFsdWU9IuWui+S9ky0xODAzMCwxMixmYWxzZSxmYWxzZSx0cnVlIi8+DQoJCTwhLS1xdWl6IHBvZCBhbmQgbWVzc2FnZSBib3ggdGV4dCBmb250cy0tPg0KCQk8dWlmb250IG5hbWU9IkZPTlRfTVNHQk9YX1dJTlRJVExFIiB2YWx1ZT0i5a6L5L2TLTE4MDMwLDEyLHRydWUsZmFsc2UsdHJ1ZSIvPg0KCQk8dWlmb250IG5hbWU9IkZPTlRfTVNHQk9YX01TRyIgdmFsdWU9IuWui+S9ky0xODAzMCwxMixmYWxzZSxmYWxzZSx0cnVlIi8+DQoJCTx1aWZvbnQgbmFtZT0iRk9OVF9NU0dCT1hfT1BUSU9OUyIgdmFsdWU9IuWui+S9ky0xODAzMCwxMCx0cnVlLGZhbHNlLHRydWUiLz4NCgkJPHVpZm9udCBuYW1lPSJGT05UX1FVSVpQT0RfUVVJWl9USVRMRSIgdmFsdWU9IuWui+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+S9ky0xODAzMCwxMCxmYWxzZSxmYWxzZSx0cnVlIi8+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+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+S9ky0xODAzMCwxMCx0cnVlLGZhbHNlLHRydWUiLz4NCgkJPHVpZm9udCBuYW1lPSJGT05UX1FVSVpQT0RfUVVJWl9RVUVTVElPTl9BVFRFTVBURUQiIHZhbHVlPSLlrovkvZMtMTgwMzAsMTAsZmFsc2UsZmFsc2UsdHJ1ZSIvPg0KCQk8dWlmb250IG5hbWU9IkZPTlRfUVVJWlBPRF9RVUlaX1FVRVNUSU9OX0FUVEVNUFRFRF9WQUxVRSIgdmFsdWU9IuWui+S9ky0xODAzMCwxMCx0cnVlLGZhbHNlLHRydWUiLz4NCgkJPHVpZm9udCBuYW1lPSJGT05UX1FVSVpQT0RfUVVJWl9TQ09SRV9UQUciIHZhbHVlPSLlrovkvZMtMTgwMzAsMTIsdHJ1ZSxmYWxzZSx0cnVlIi8+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+S9ky0xODAzMCwxMCx0cnVlLGZhbHNlLHRydWUiLz4NCgkJPHVpZm9udCBuYW1lPSJGT05UX1FVSVpQT0RfUVVJWl9QQVNTU0NPUkUiIHZhbHVlPSLlrovkvZMtMTgwMzAsMTAsZmFsc2UsZmFsc2UsdHJ1ZSIvPg0KCQk8dWlmb250IG5hbWU9IkZPTlRfUVVJWlBPRF9RVUlaX1BBU1NTQ09SRV9WQUxVRSIgdmFsdWU9IuWui+S9ky0xODAzMCwxMCx0cnVlLGZhbHNlLHRydWUiLz4NCgkJPCEtLSB1aXRleHQgLS0+DQoJCTwhLS0gc3Vic3RpdHV0aW9uOiAlbiA9PSBzbGlkZSBudW1iZXIgLS0+DQoJCTx1aXRleHQgbmFtZT0iVU5OQU1FRFNMSURFVElUTEUiIHZhbHVlPSLlubvnga/niYcgJW4iLz4NCgkJPCEtLSBzdWJzdGl0dXRpb246ICVuID09IHNsaWRlIG51bWJlciAtLT4NCgkJPCEtLSBzdWJzdGl0dXRpb246ICV0ID09IHRvdGFsIHNsaWRlIGNvdW50IC0tPg0KCQk8dWl0ZXh0IG5hbWU9IlNDUlVCQkFSU1RBVFVTX1NMSURFSU5GTyIgdmFsdWU9IuW5u+eBr+eJhyAlbiAvICV0IHwgIi8+DQoJCTx1aXRleHQgbmFtZT0iU0NSVUJCQVJTVEFUVVNfU1RPUFBFRCIgdmFsdWU9IuW3suWBnOatoiIvPg0KCQk8dWl0ZXh0IG5hbWU9IlNDUlVCQkFSU1RBVFVTX1BMQVlJTkciIHZhbHVlPSLmraPlnKjmkq3mlL4iLz4NCgkJPHVpdGV4dCBuYW1lPSJTQ1JVQkJBUlNUQVRVU19OT0FVRElPIiB2YWx1ZT0i5peg6Z+z6aKRIi8+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+DQoJCTx1aXRleHQgbmFtZT0iRUxBUFNFRCIgdmFsdWU9IuWJqeS9mSAlbSDliIbpkp8gJXMg56eSIi8+DQoJCTx1aXRleHQgbmFtZT0iTk9URk9VTkQiIHZhbHVlPSLmnKrmib7liLDku7vkvZXlhoXlrrkiLz4NCgkJPHVpdGV4dCBuYW1lPSJBVFRBQ0hNRU5UUyIgdmFsdWU9IumZhOS7tiIvPg0KCQk8IS0tIHN1YnN0aXR1dGlvbjogJXAgPT0gY3VycmVudCBzcGVha2VyJ3MgdGl0bGUgLS0+DQoJCTx1aXRleHQgbmFtZT0iQklPV0lOX1RJVExFIiB2YWx1ZT0i5Liq5Lq6566A5LuLOiAlcCIvPg0KCQk8dWl0ZXh0IG5hbWU9IkJJT0JUTl9USVRMRSIgdmFsdWU9IuS4quS6uueugOS7iyIvPg0KCQk8dWl0ZXh0IG5hbWU9IkRJVklERVJCVE5fVElUTEUiIHZhbHVlPSJ8Ii8+DQoJCTx1aXRleHQgbmFtZT0iQ09OVEFDVEJUTl9USVRMRSIgdmFsdWU9IuiBlOezu+aWueW8jyIvPg0KCQk8dWl0ZXh0IG5hbWU9IlRBQl9RVUlaIiB2YWx1ZT0i5rWL6aqMIi8+DQoJCTx1aXRleHQgbmFtZT0iVEFCX09VVExJTkUiIHZhbHVlPSLlpKfnurIiLz4NCgkJPHVpdGV4dCBuYW1lPSJUQUJfVEhVTUIiIHZhbHVlPSLnvKnnlaXlm74iLz4NCgkJPHVpdGV4dCBuYW1lPSJUQUJfTk9URVMiIHZhbHVlPSLlpIfms6giLz4NCgkJPHVpdGV4dCBuYW1lPSJUQUJfU0VBUkNIIiB2YWx1ZT0i5pCc57SiIi8+DQoJCTx1aXRleHQgbmFtZT0iU0xJREVfSEVBRElORyIgdmFsdWU9IuW5u+eBr+eJh+agh+mimCIvPg0KCQk8dWl0ZXh0IG5hbWU9IkRVUkFUSU9OX0hFQURJTkciIHZhbHVlPSLmjIHnu63ml7bpl7QiLz4NCgkJPHVpdGV4dCBuYW1lPSJTRUFSQ0hfSEVBRElORyIgdmFsdWU9IuaQnOe0ouaWh+acrDoiLz4NCgkJPHVpdGV4dCBuYW1lPSJUSFVNQl9IRUFESU5HIiB2YWx1ZT0i5bm754Gv54mHIi8+DQoJCTx1aXRleHQgbmFtZT0iVEhVTUJfSU5GTyIgdmFsdWU9IuW5u+eBr+eJh+agh+mimC/mjIHnu63ml7bpl7QiLz4NCgkJPHVpdGV4dCBuYW1lPSJBVFRBQ0hOQU1FX0hFQURJTkciIHZhbHVlPSLmlofku7blkI0iLz4NCgkJPHVpdGV4dCBuYW1lPSJBVFRBQ0hTSVpFX0hFQURJTkciIHZhbHVlPSLlpKflsI8iLz4NCgkJPHVpdGV4dCBuYW1lPSJTTElERV9OT1RFUyIgdmFsdWU9IuW5u+eBr+eJh+Wkh+azqCIvPg0KCQk8IS0tcXVpeiBwb2QgYW5kIG1lc3NhZ2UgYm94IHRleHRzLS0+DQoJCTx1aXRleHQgbmFtZT0iUVVJWlBPRF9RVUlaX0FUVEVNUFQiIHZhbHVlPSLmtYvpqozlsJ3or5XmrKHmlbA6Ii8+DQoJCTx1aXRleHQgbmFtZT0iUVVJWlBPRF9RVUlaX0FUVEVNUFRfVkFMVUUiIHZhbHVlPSLnrKwgJW4g5qyh77yM5YWxICV0IOasoSIvPg0KCQk8dWl0ZXh0IG5hbWU9IlFVSVpQT0RfUVVJWl9TQ09SRSIgdmFsdWU9IuW+l+WIhjoiLz4NCgkJPHVpdGV4dCBuYW1lPSJRVUlaUE9EX1FVSVpfUEFTU1NDT1JFIiB2YWx1ZT0i5Y+K5qC85YiG5pWwOiIvPg0KCQk8dWl0ZXh0IG5hbWU9IlFVSVpQT0RfUVVJWl9NQVhTQ09SRSIgdmFsdWU9IuacgOmrmOWIhuaVsDoiLz4NCgkJPHVpdGV4dCBuYW1lPSJRVUlaUE9EX1FVRVNBVE1QVF9TVFIiIHZhbHVlPSLlsJ3or5XmrKHmlbA6IOesrCAlbiDmrKHvvIzlhbEgJXQg5qyhIi8+DQoJCTx1aXRleHQgbmFtZT0iUVVJWlBPRF9RVUVTVFlQRV9TVFIiIHZhbHVlPSLnsbvlnos6ICVzIi8+DQoJCTx1aXRleHQgbmFtZT0iUVVJWlBPRF9RVUVTVFlQRV9HUkQiIHZhbHVlPSLor4TnuqciLz4NCgkJPHVpdGV4dCBuYW1lPSJRVUlaUE9EX1FVRVNUWVBFX1NWWSIgdmFsdWU9Iuiwg+afpSIvPg0KCQk8dWl0ZXh0IG5hbWU9IlFVSVpQT0RfUVVJWkFUTVBUX0lORiIgdmFsdWU9IuaXoOmZkCIvPg0KCQk8dWl0ZXh0IG5hbWU9IlFVSVpQT0RfUVVFU0FUTVBUX0lORiIgdmFsdWU9IuaXoOmZkCIvPg0KCQk8dWl0ZXh0IG5hbWU9IldBUk5JTkdNU0dfWUVTU1RSSU5HIiB2YWx1ZT0i5pivIi8+DQoJCTx1aXRleHQgbmFtZT0iV0FSTklOR01TR19OT1NUUklORyIgdmFsdWU9IuWQpiIvPg0KCQk8dWl0ZXh0IG5hbWU9IldBUk5JTkdNU0dfVElUTEVTVFJJTkciIHZhbHVlPSLmtYvpqozlr7zoiKrorablkYoiLz4NCgkJPHVpdGV4dCBuYW1lPSJXQVJOSU5HTVNHX01TR1NUUklORyIgdmFsdWU9IuatpOa1i+mqjOS4reacieacquWwneivleS9nOetlOeahOmXrumimOOAgiYjeEE7JiN4QTvljZXlh7vigJzmmK/igJ3pgIDlh7rmraTmtYvpqozjgILljZXlh7vigJzlkKbigJ3nu6fnu63mtYvpqozjgIIiLz4NCgkJPHVpdGV4dCBuYW1lPSJJTkZPUk1BVElPTl9IMjY0X0ZMQVNIUExBWUVSIiB2YWx1ZT0i5b2T5YmN5a6J6KOF5Zyo5oKo55qE6K6h566X5py65LiK55qEIEZsYXNoIFBsYXllciDniYjmnKzkuI3mlK/mjIHor6Xop4bpopHjgILljZXlh7vop4bpopHljLrln5/kuIvovb3mnIDmlrDniYjmnKznmoQgRmxhc2ggUGxheWVy44CC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+S7tumZhOS7tiIvPg0KCQk8dWl0ZXh0IG5hbWU9IkRPQ1dSQVBfTVNHIiB2YWx1ZT0i5L+d5a2Y5Yiw5oiR55qE6K6h566X5py6Ii8+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+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+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+DQoJCTx1aXRleHQgbmFtZT0iVEFCX09VVExJTkUiIHZhbHVlPSJBbmEgSGF0Ii8+DQoJCTx1aXRleHQgbmFtZT0iVEFCX1RIVU1CIiB2YWx1ZT0iUmVzaW0iLz4NCgkJPHVpdGV4dCBuYW1lPSJUQUJfTk9URVMiIHZhbHVlPSJOb3RsYXIiLz4NCgkJPHVpdGV4dCBuYW1lPSJUQUJfU0VBUkNIIiB2YWx1ZT0iQXJhIi8+DQoJCTx1aXRleHQgbmFtZT0iU0xJREVfSEVBRElORyIgdmFsdWU9IlNsYXl0IEJhxZ9sxLHEn8SxIi8+DQoJCTx1aXRleHQgbmFtZT0iRFVSQVRJT05fSEVBRElORyIgdmFsdWU9IlPDvHJlIi8+DQoJCTx1aXRleHQgbmFtZT0iU0VBUkNIX0hFQURJTkciIHZhbHVlPSJNZXRuaSBhcmE6Ii8+DQoJCTx1aXRleHQgbmFtZT0iVEhVTUJfSEVBRElORyIgdmFsdWU9IlNsYXl0Ii8+DQoJCTx1aXRleHQgbmFtZT0iVEhVTUJfSU5GTyIgdmFsdWU9IlNsYXl0IEJhxZ9sxLHEn8SxL1PDvHJlc2kiLz4NCgkJPHVpdGV4dCBuYW1lPSJBVFRBQ0hOQU1FX0hFQURJTkciIHZhbHVlPSJEb3N5YSBBZMSxIi8+DQoJCTx1aXRleHQgbmFtZT0iQVRUQUNIU0laRV9IRUFESU5HIiB2YWx1ZT0iQm95dXQiLz4NCgkJPHVpdGV4dCBuYW1lPSJTTElERV9OT1RFUyIgdmFsdWU9IlNsYXl0IE5vdGxhcsSxIi8+DQoJCTwhLS1xdWl6IHBvZCBhbmQgbWVzc2FnZSBib3ggdGV4dHMtLT4NCgkJPHVpdGV4dCBuYW1lPSJRVUlaUE9EX1FVSVpfQVRURU1QVCIgdmFsdWU9IlPEsW5hdiBEZW5lbWVzaToiLz4NCgkJPHVpdGV4dCBuYW1lPSJRVUlaUE9EX1FVSVpfQVRURU1QVF9WQUxVRSIgdmFsdWU9IiVuLyV0Ii8+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+DQoJCTx1aXRleHQgbmFtZT0iUVVJWlBPRF9RVUVTVFlQRV9HUkQiIHZhbHVlPSJCYXNhbWFrbMSxIi8+DQoJCTx1aXRleHQgbmFtZT0iUVVJWlBPRF9RVUVTVFlQRV9TVlkiIHZhbHVlPSJBbmtldCIvPg0KCQk8dWl0ZXh0IG5hbWU9IlFVSVpQT0RfUVVJWkFUTVBUX0lORiIgdmFsdWU9IlPEsW7EsXJzxLF6Ii8+DQoJCTx1aXRleHQgbmFtZT0iUVVJWlBPRF9RVUVTQVRNUFRfSU5GIiB2YWx1ZT0iU8SxbsSxcnPEsXoiLz4NCgkJPHVpdGV4dCBuYW1lPSJXQVJOSU5HTVNHX1lFU1NUUklORyIgdmFsdWU9IkV2ZXQiLz4NCgkJPHVpdGV4dCBuYW1lPSJXQVJOSU5HTVNHX05PU1RSSU5HIiB2YWx1ZT0iSGF5xLFyIi8+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+DQoJCTx1aXRleHQgbmFtZT0iRE9DV1JBUF9QUk9NUFQiIHZhbHVlPSLEsG5kaXJtZWsgacOnaW4gVMSxa2xhdMSxbiIvPg0KCTwvbGFuZ3VhZ2U+DQoJPGxhbmd1YWdlIGlkPSJyd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QodC70LDQudC0ICVuIi8+DQoJCTwhLS0gc3Vic3RpdHV0aW9uOiAlbiA9PSBzbGlkZSBudW1iZXIgLS0+DQoJCTwhLS0gc3Vic3RpdHV0aW9uOiAldCA9PSB0b3RhbCBzbGlkZSBjb3VudCAtLT4NCgkJPHVpdGV4dCBuYW1lPSJTQ1JVQkJBUlNUQVRVU19TTElERUlORk8iIHZhbHVlPSLQodC70LDQudC0ICVuIC8gJXQgfCAiLz4NCgkJPHVpdGV4dCBuYW1lPSJTQ1JVQkJBUlNUQVRVU19TVE9QUEVEIiB2YWx1ZT0i0J7RgdGC0LDQvdC+0LLQu9C10L3QviIvPg0KCQk8dWl0ZXh0IG5hbWU9IlNDUlVCQkFSU1RBVFVTX1BMQVlJTkciIHZhbHVlPSLQktC+0YHQv9GA0L7QuNC30LLQtdC00LXQvdC40LUiLz4NCgkJPHVpdGV4dCBuYW1lPSJTQ1JVQkJBUlNUQVRVU19OT0FVRElPIiB2YWx1ZT0i0J3QtdGCINCw0YPQtNC40L4iLz4NCgkJPHVpdGV4dCBuYW1lPSJTQ1JVQkJBUlNUQVRVU19WSURQTEFZSU5HIiB2YWx1ZT0i0JLQvtGB0L/RgNC+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+0L/RgNC+0YEiLz4NCgkJPHVpdGV4dCBuYW1lPSJTQ1JVQkJBUlNUQVRVU19SRVZJRVdRVUlaIiB2YWx1ZT0i0J7QsdC30L7RgCDQvtC/0YDQvtGB0LAiLz4NCgkJPCEtLSBzdWJzdGl0dXRpb246ICVtID09IG1pbnV0ZXMgcmVtYWluaW5nIC0tPg0KCQk8IS0tIHN1YnN0aXR1dGlvbjogJXMgPT0gc2Vjb25kcyByZW1haW5pbmcgLS0+DQoJCTx1aXRleHQgbmFtZT0iRUxBUFNFRCIgdmFsdWU9ItCe0YHRgtCw0LvQvtGB0YwgJW0g0LzQuNC9LiAlcyDRgSIvPg0KCQk8dWl0ZXh0IG5hbWU9Ik5PVEZPVU5EIiB2YWx1ZT0i0J3QuNGH0LXQs9C+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+0L3RgtCw0LrRgiIvPg0KCQk8dWl0ZXh0IG5hbWU9IlRBQl9RVUlaIiB2YWx1ZT0i0J7Qv9GA0L7RgSIvPg0KCQk8dWl0ZXh0IG5hbWU9IlRBQl9PVVRMSU5FIiB2YWx1ZT0i0KHRhdC10LzQsCIvPg0KCQk8dWl0ZXh0IG5hbWU9IlRBQl9USFVNQiIgdmFsdWU9ItCR0LXQs9GD0L3QvtC6Ii8+DQoJCTx1aXRleHQgbmFtZT0iVEFCX05PVEVTIiB2YWx1ZT0i0JfQsNC80LXRgtC60LgiLz4NCgkJPHVpdGV4dCBuYW1lPSJUQUJfU0VBUkNIIiB2YWx1ZT0i0J/QvtC40YHQuiIvPg0KCQk8dWl0ZXh0IG5hbWU9IlNMSURFX0hFQURJTkciIHZhbHVlPSLQl9Cw0LPQvtC70L7QstC+0Log0YHQu9Cw0LnQtNCwIi8+DQoJCTx1aXRleHQgbmFtZT0iRFVSQVRJT05fSEVBRElORyIgdmFsdWU9ItCU0LvQuNGCLdGB0YLRjCIvPg0KCQk8dWl0ZXh0IG5hbWU9IlNFQVJDSF9IRUFESU5HIiB2YWx1ZT0i0J/QvtC40YHQuiDRgtC10LrRgdGC0LA6Ii8+DQoJCTx1aXRleHQgbmFtZT0iVEhVTUJfSEVBRElORyIgdmFsdWU9ItCh0LvQsNC50LQiLz4NCgkJPHVpdGV4dCBuYW1lPSJUSFVNQl9JTkZPIiB2YWx1ZT0i0J3QsNC30LLQsNC90LjQtS/QtNC70LjRgi3QvdC+0YHRgtGMIi8+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+DQoJCTx1aXRleHQgbmFtZT0iUVVJWlBPRF9RVUlaX0FUVEVNUFQiIHZhbHVlPSLQn9C+0L/Ri9GC0LrQsCDQv9GA0L7QudGC0Lgg0L7Qv9GA0L7RgToiLz4NCgkJPHVpdGV4dCBuYW1lPSJRVUlaUE9EX1FVSVpfQVRURU1QVF9WQUxVRSIgdmFsdWU9IiVuINC40LcgJXQiLz4NCgkJPHVpdGV4dCBuYW1lPSJRVUlaUE9EX1FVSVpfU0NPUkUiIHZhbHVlPSLQndCw0LHRgNCw0L3QviDQsdCw0LvQu9C+0LI6Ii8+DQoJCTx1aXRleHQgbmFtZT0iUVVJWlBPRF9RVUlaX1BBU1NTQ09SRSIgdmFsdWU9ItCf0YDQvtGF0L7QtNC90L7QuSDRgNC10LfRg9C70YzRgtCw0YI6Ii8+DQoJCTx1aXRleHQgbmFtZT0iUVVJWlBPRF9RVUlaX01BWFNDT1JFIiB2YWx1ZT0i0JzQsNC60YHQuNC80LDQu9GM0L3Ri9C5INGA0LXQt9GD0LvRjNGC0LDRgjoiLz4NCgkJPHVpdGV4dCBuYW1lPSJRVUlaUE9EX1FVRVNBVE1QVF9TVFIiIHZhbHVlPSLQn9C+0L/Ri9GC0LrQsDogJW4g0LjQtyAldCIvPg0KCQk8dWl0ZXh0IG5hbWU9IlFVSVpQT0RfUVVFU1RZUEVfU1RSIiB2YWx1ZT0i0KLQuNC/OiAlcyIvPg0KCQk8dWl0ZXh0IG5hbWU9IlFVSVpQT0RfUVVFU1RZUEVfR1JEIiB2YWx1ZT0i0KEg0L7RhtC10L3QutC+0LkiLz4NCgkJPHVpdGV4dCBuYW1lPSJRVUlaUE9EX1FVRVNUWVBFX1NWWSIgdmFsdWU9ItCe0LHQt9C+0YAiLz4NCgkJPHVpdGV4dCBuYW1lPSJRVUlaUE9EX1FVSVpBVE1QVF9JTkYiIHZhbHVlPSLQkdC+0LvRjNGI0L7QtSDRh9C40YHQu9C+Ii8+DQoJCTx1aXRleHQgbmFtZT0iUVVJWlBPRF9RVUVTQVRNUFRfSU5GIiB2YWx1ZT0i0JHQvtC70YzRiNC+0LUg0YfQuNGB0LvQviIvPg0KCQk8dWl0ZXh0IG5hbWU9IldBUk5JTkdNU0dfWUVTU1RSSU5HIiB2YWx1ZT0i0JTQsCIvPg0KCQk8dWl0ZXh0IG5hbWU9IldBUk5JTkdNU0dfTk9TVFJJTkciIHZhbHVlPSLQndC10YIiLz4NCgkJPHVpdGV4dCBuYW1lPSJXQVJOSU5HTVNHX1RJVExFU1RSSU5HIiB2YWx1ZT0i0J/RgNC10LTRg9C/0YDQtdC20LTQtdC90LjQtSDQviDQvdCw0LLQuNCz0LDRhtC40Lgg0LIg0L7Qv9GA0L7RgdC1Ii8+DQoJCTx1aXRleHQgbmFtZT0iV0FSTklOR01TR19NU0dTVFJJTkciIHZhbHVlPSLQkiDQvtC/0YDQvtGB0LUg0L7RgdGC0LDQu9C40YHRjCDQvdC10L7RgtCy0LXRh9C10L3QvdGL0LUg0LLQvtC/0YDQvtGB0Ysu0J3QsNC20LDRgtC40LUg0LrQvdC+0L/QutC4ICZxdW90O9CU0LAmcXVvdDsg0L/RgNC40LLQtdC00LXRgiDQuiDQt9Cw0LrRgNGL0YLQuNGOINC+0L/RgNC+0YHQsC4g0J3QsNC20LDRgtC40LUg0LrQvdC+0L/QutC4ICZxdW90O9Cd0LXRgiZxdW90OyDQv9GA0L7QtNC+0LvQttC40YIg0L7Qv9GA0L7RgS4iLz4NCgkJPHVpdGV4dCBuYW1lPSJJTkZPUk1BVElPTl9IMjY0X0ZMQVNIUExBWUVSIiB2YWx1ZT0i0KLQtdC60YPRidCw0Y8g0LLQtdGA0YHQuNGPINC/0YDQvtC40LPRgNGL0LLQsNGC0LXQu9GPIEZsYXNoIFBsYXllciwg0YPRgdGC0LDQvdC+0LLQu9C10L3QvdCw0Y8g0L3QsCDRjdGC0L7QvCDQutC+0LzQv9GM0Y7RgtC10YDQtSwg0L3QtSDQv9C+0LTQtNC10YDQttC40LLQsNC10YIg0Y3RgtC+INCy0LjQtNC10L4uINCp0LXQu9C60L3QuNGC0LUg0LIg0L7QsdC70LDRgdGC0Lgg0LLQuNC00LXQviwg0YfRgtC+0LHRiyDQt9Cw0LPRgNGD0LfQuNGC0Ywg0L/QvtGB0LvQtdC00L3RjtGOINCy0LXRgNGB0LjRjiDQv9GA0L7QuNCz0YDRi9Cy0LDRgtC10LvRj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+0LbQtdC90LjQtSDQsiDRhNCw0LnQuyBBZG9iZSBQcmVzZW50ZXIiLz4NCgkJPHVpdGV4dCBuYW1lPSJET0NXUkFQX01TRyIgdmFsdWU9ItCh0L7RhdGA0LDQvdC40YLRjCDQsiDQv9Cw0L/QutGDICZxdW90O9Cc0L7QuSDQutC+0LzQv9GM0Y7RgtC10YAmcXVvdDsiLz4NCgkJPHVpdGV4dCBuYW1lPSJET0NXUkFQX1BST01QVCIgdmFsdWU9ItCp0LXQu9C60L3Rg9GC0Ywg0LTQu9GPINC30LDQs9GA0YPQt9C60LgiLz4NCgk8L2xhbmd1YWdlPg0KPC9jb25maWd1cmF0aW9uPg0K"/>
  <p:tag name="MMPROD_UIDATA" val="&lt;database version=&quot;7.0&quot;&gt;&lt;object type=&quot;1&quot; unique_id=&quot;10001&quot;&gt;&lt;property id=&quot;20139&quot; value=&quot;%n. %s&quot;/&gt;&lt;property id=&quot;20142&quot; value=&quot;standart düzen&quot;/&gt;&lt;property id=&quot;20144&quot; value=&quot;1&quot;/&gt;&lt;property id=&quot;20146&quot; value=&quot;1&quot;/&gt;&lt;property id=&quot;20147&quot; value=&quot;0&quot;/&gt;&lt;property id=&quot;20148&quot; value=&quot;10&quot;/&gt;&lt;property id=&quot;20180&quot; value=&quot;0&quot;/&gt;&lt;property id=&quot;20181&quot; value=&quot;1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D:\UZEM\tema\logo\&quot;/&gt;&lt;property id=&quot;20224&quot; value=&quot;C:\Users\PAMUK\Documents\My Adobe Presentations\tema&quot;/&gt;&lt;property id=&quot;20226&quot; value=&quot;C:\Users\PAMUK\Desktop\icerik\tema.pptx&quot;/&gt;&lt;property id=&quot;20250&quot; value=&quot;7&quot;/&gt;&lt;property id=&quot;20251&quot; value=&quot;1&quot;/&gt;&lt;property id=&quot;20259&quot; value=&quot;1&quot;/&gt;&lt;property id=&quot;20501&quot; value=&quot;C:\Users\PAMUK\Desktop\deneme\&quot;/&gt;&lt;object type=&quot;8&quot; unique_id=&quot;10002&quot;&gt;&lt;/object&gt;&lt;object type=&quot;2&quot; unique_id=&quot;10003&quot;&gt;&lt;/object&gt;&lt;object type=&quot;4&quot; unique_id=&quot;10023&quot;&gt;&lt;object type=&quot;5&quot; unique_id=&quot;12196&quot;&gt;&lt;property id=&quot;20149&quot; value=&quot;M. Hanifi AYBOĞA&quot;/&gt;&lt;property id=&quot;20150&quot; value=&quot;Prof. Dr.&quot;/&gt;&lt;property id=&quot;20151&quot; value=&quot;photo.png&quot;/&gt;&lt;property id=&quot;20153&quot; value=&quot;hanefiayboga@marmara.edu.tr&quot;/&gt;&lt;property id=&quot;20159&quot; value=&quot;logo.jpg&quot;/&gt;&lt;/object&gt;&lt;object type=&quot;5&quot; unique_id=&quot;12197&quot;&gt;&lt;property id=&quot;20149&quot; value=&quot;Ercan ERKALKAN&quot;/&gt;&lt;property id=&quot;20150&quot; value=&quot;Öğr. Gör.&quot;/&gt;&lt;property id=&quot;20151&quot; value=&quot;photo.png&quot;/&gt;&lt;property id=&quot;20153&quot; value=&quot;ercan.erkalkan@marmara.edu.tr&quot;/&gt;&lt;property id=&quot;20159&quot; value=&quot;logo.jpg&quot;/&gt;&lt;/object&gt;&lt;object type=&quot;5&quot; unique_id=&quot;12198&quot;&gt;&lt;property id=&quot;20149&quot; value=&quot;Nevin KARABIYIK&quot;/&gt;&lt;property id=&quot;20150&quot; value=&quot;Öğr. Gör.&quot;/&gt;&lt;property id=&quot;20151&quot; value=&quot;photo.png&quot;/&gt;&lt;property id=&quot;20153&quot; value=&quot;nnevinn@gmail.com&quot;/&gt;&lt;property id=&quot;20159&quot; value=&quot;logo.jpg&quot;/&gt;&lt;/object&gt;&lt;/object&gt;&lt;object type=&quot;10&quot; unique_id=&quot;10060&quot;&gt;&lt;object type=&quot;11&quot; unique_id=&quot;10061&quot;&gt;&lt;property id=&quot;20180&quot; value=&quot;0&quot;/&gt;&lt;property id=&quot;20181&quot; value=&quot;1&quot;/&gt;&lt;property id=&quot;20182&quot; value=&quot;0&quot;/&gt;&lt;property id=&quot;20183&quot; value=&quot;1&quot;/&gt;&lt;/object&gt;&lt;object type=&quot;12&quot; unique_id=&quot;10062&quot;&gt;&lt;/object&gt;&lt;object type=&quot;13&quot; unique_id=&quot;10071&quot;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&quot;/&gt;&lt;lineCharCount val=&quot;8&quot;/&gt;&lt;lineCharCount val=&quot;7&quot;/&gt;&lt;/TableIndex&gt;&lt;/ShapeTextInfo&gt;"/>
  <p:tag name="PRESENTER_SHAPEINFO" val="&lt;ThreeDShapeInfo&gt;&lt;uuid val=&quot;{FDCE9DB7-062F-4675-B723-86FE3D3FD15E}&quot;/&gt;&lt;isInvalidForFieldText val=&quot;0&quot;/&gt;&lt;Image&gt;&lt;filename val=&quot;C:\Users\PAMUK\AppData\Local\Temp\PR\data\asimages\{FDCE9DB7-062F-4675-B723-86FE3D3FD15E}_1.png&quot;/&gt;&lt;left val=&quot;16&quot;/&gt;&lt;top val=&quot;44&quot;/&gt;&lt;width val=&quot;696&quot;/&gt;&lt;height val=&quot;446&quot;/&gt;&lt;hasText val=&quot;1&quot;/&gt;&lt;/Image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EB5676BC-A83E-4B37-90A6-CDCEA3E3B84A}&quot;/&gt;&lt;isInvalidForFieldText val=&quot;0&quot;/&gt;&lt;Image&gt;&lt;filename val=&quot;C:\Users\PAMUK\AppData\Local\Temp\PR\data\asimages\{EB5676BC-A83E-4B37-90A6-CDCEA3E3B84A}_2.png&quot;/&gt;&lt;left val=&quot;2&quot;/&gt;&lt;top val=&quot;89&quot;/&gt;&lt;width val=&quot;720&quot;/&gt;&lt;height val=&quot;472&quot;/&gt;&lt;hasText val=&quot;1&quot;/&gt;&lt;/Image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&quot;/&gt;&lt;lineCharCount val=&quot;8&quot;/&gt;&lt;lineCharCount val=&quot;7&quot;/&gt;&lt;/TableIndex&gt;&lt;/ShapeTextInfo&gt;"/>
  <p:tag name="PRESENTER_SHAPEINFO" val="&lt;ThreeDShapeInfo&gt;&lt;uuid val=&quot;{FDCE9DB7-062F-4675-B723-86FE3D3FD15E}&quot;/&gt;&lt;isInvalidForFieldText val=&quot;0&quot;/&gt;&lt;Image&gt;&lt;filename val=&quot;C:\Users\PAMUK\AppData\Local\Temp\PR\data\asimages\{FDCE9DB7-062F-4675-B723-86FE3D3FD15E}_1.png&quot;/&gt;&lt;left val=&quot;16&quot;/&gt;&lt;top val=&quot;44&quot;/&gt;&lt;width val=&quot;696&quot;/&gt;&lt;height val=&quot;446&quot;/&gt;&lt;hasText val=&quot;1&quot;/&gt;&lt;/Image&gt;&lt;/ThreeDShapeInfo&gt;"/>
</p:tagLst>
</file>

<file path=ppt/theme/theme1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</TotalTime>
  <Words>29</Words>
  <Application>Microsoft Macintosh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Shonar Bangla</vt:lpstr>
      <vt:lpstr>Tahoma</vt:lpstr>
      <vt:lpstr>Özel Tasarım</vt:lpstr>
      <vt:lpstr>TOPLUMA HİZMET UYGULAMALARI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pamuk</dc:creator>
  <cp:lastModifiedBy>selcuk uzmanoglu</cp:lastModifiedBy>
  <cp:revision>220</cp:revision>
  <dcterms:created xsi:type="dcterms:W3CDTF">2012-01-25T12:16:36Z</dcterms:created>
  <dcterms:modified xsi:type="dcterms:W3CDTF">2019-01-30T18:43:30Z</dcterms:modified>
</cp:coreProperties>
</file>